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6"/>
  </p:notesMasterIdLst>
  <p:sldIdLst>
    <p:sldId id="524" r:id="rId2"/>
    <p:sldId id="305" r:id="rId3"/>
    <p:sldId id="567" r:id="rId4"/>
    <p:sldId id="559" r:id="rId5"/>
    <p:sldId id="560" r:id="rId6"/>
    <p:sldId id="344" r:id="rId7"/>
    <p:sldId id="349" r:id="rId8"/>
    <p:sldId id="561" r:id="rId9"/>
    <p:sldId id="562" r:id="rId10"/>
    <p:sldId id="563" r:id="rId11"/>
    <p:sldId id="278" r:id="rId12"/>
    <p:sldId id="345" r:id="rId13"/>
    <p:sldId id="568" r:id="rId14"/>
    <p:sldId id="30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6196" autoAdjust="0"/>
  </p:normalViewPr>
  <p:slideViewPr>
    <p:cSldViewPr snapToGrid="0">
      <p:cViewPr varScale="1">
        <p:scale>
          <a:sx n="100" d="100"/>
          <a:sy n="100" d="100"/>
        </p:scale>
        <p:origin x="876" y="90"/>
      </p:cViewPr>
      <p:guideLst/>
    </p:cSldViewPr>
  </p:slideViewPr>
  <p:notesTextViewPr>
    <p:cViewPr>
      <p:scale>
        <a:sx n="1" d="1"/>
        <a:sy n="1" d="1"/>
      </p:scale>
      <p:origin x="0" y="0"/>
    </p:cViewPr>
  </p:notesTextViewPr>
  <p:sorterViewPr>
    <p:cViewPr>
      <p:scale>
        <a:sx n="100" d="100"/>
        <a:sy n="100" d="100"/>
      </p:scale>
      <p:origin x="0" y="-11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eg"/><Relationship Id="rId1" Type="http://schemas.openxmlformats.org/officeDocument/2006/relationships/image" Target="../media/image6.jpg"/><Relationship Id="rId4" Type="http://schemas.openxmlformats.org/officeDocument/2006/relationships/image" Target="../media/image9.png"/></Relationships>
</file>

<file path=ppt/diagrams/_rels/drawing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eg"/><Relationship Id="rId1" Type="http://schemas.openxmlformats.org/officeDocument/2006/relationships/image" Target="../media/image6.jpg"/><Relationship Id="rId4" Type="http://schemas.openxmlformats.org/officeDocument/2006/relationships/image" Target="../media/image9.png"/></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BF137A-CD7C-4FB9-BA34-E43D21D7E8B3}" type="doc">
      <dgm:prSet loTypeId="urn:microsoft.com/office/officeart/2005/8/layout/hList1" loCatId="list" qsTypeId="urn:microsoft.com/office/officeart/2005/8/quickstyle/simple1" qsCatId="simple" csTypeId="urn:microsoft.com/office/officeart/2005/8/colors/accent2_1" csCatId="accent2" phldr="1"/>
      <dgm:spPr/>
      <dgm:t>
        <a:bodyPr/>
        <a:lstStyle/>
        <a:p>
          <a:endParaRPr lang="en-US"/>
        </a:p>
      </dgm:t>
    </dgm:pt>
    <dgm:pt modelId="{F4CCB50F-60B1-46A3-A99E-9541F38EF2DD}">
      <dgm:prSet phldrT="[Text]" custT="1">
        <dgm:style>
          <a:lnRef idx="0">
            <a:schemeClr val="accent5"/>
          </a:lnRef>
          <a:fillRef idx="3">
            <a:schemeClr val="accent5"/>
          </a:fillRef>
          <a:effectRef idx="3">
            <a:schemeClr val="accent5"/>
          </a:effectRef>
          <a:fontRef idx="minor">
            <a:schemeClr val="lt1"/>
          </a:fontRef>
        </dgm:style>
      </dgm:prSet>
      <dgm:spPr/>
      <dgm:t>
        <a:bodyPr/>
        <a:lstStyle/>
        <a:p>
          <a:r>
            <a:rPr lang="en-US" sz="3600" dirty="0"/>
            <a:t>Audit</a:t>
          </a:r>
        </a:p>
      </dgm:t>
    </dgm:pt>
    <dgm:pt modelId="{3CA3001B-555C-4A9F-9298-D85A91524BFB}" type="parTrans" cxnId="{84D86FA6-1460-4F29-B552-8E1C97250068}">
      <dgm:prSet/>
      <dgm:spPr/>
      <dgm:t>
        <a:bodyPr/>
        <a:lstStyle/>
        <a:p>
          <a:endParaRPr lang="en-US"/>
        </a:p>
      </dgm:t>
    </dgm:pt>
    <dgm:pt modelId="{4EAECB5B-74C1-4D5B-BABF-D5590808E3D7}" type="sibTrans" cxnId="{84D86FA6-1460-4F29-B552-8E1C97250068}">
      <dgm:prSet/>
      <dgm:spPr/>
      <dgm:t>
        <a:bodyPr/>
        <a:lstStyle/>
        <a:p>
          <a:endParaRPr lang="en-US"/>
        </a:p>
      </dgm:t>
    </dgm:pt>
    <dgm:pt modelId="{260190B7-D8CE-446B-BE31-0C7676AA3307}">
      <dgm:prSet phldrT="[Text]"/>
      <dgm:spPr>
        <a:solidFill>
          <a:schemeClr val="accent5">
            <a:lumMod val="20000"/>
            <a:lumOff val="80000"/>
            <a:alpha val="90000"/>
          </a:schemeClr>
        </a:solidFill>
        <a:ln>
          <a:solidFill>
            <a:schemeClr val="accent5">
              <a:lumMod val="75000"/>
              <a:alpha val="90000"/>
            </a:schemeClr>
          </a:solidFill>
        </a:ln>
      </dgm:spPr>
      <dgm:t>
        <a:bodyPr/>
        <a:lstStyle/>
        <a:p>
          <a:r>
            <a:rPr lang="en-US" b="0" i="0" dirty="0"/>
            <a:t>Systematic check or audit, especially of the efficiency or effectiveness of an organization or a process, typically carried out by an independent auditor</a:t>
          </a:r>
          <a:endParaRPr lang="en-US" dirty="0"/>
        </a:p>
      </dgm:t>
    </dgm:pt>
    <dgm:pt modelId="{23126963-6025-400C-814E-B6CAA41515EC}" type="parTrans" cxnId="{B0EDF8B5-6241-4893-B8CC-DA93A4BBF589}">
      <dgm:prSet/>
      <dgm:spPr/>
      <dgm:t>
        <a:bodyPr/>
        <a:lstStyle/>
        <a:p>
          <a:endParaRPr lang="en-US"/>
        </a:p>
      </dgm:t>
    </dgm:pt>
    <dgm:pt modelId="{040A757D-3703-466A-92AA-032E011C3355}" type="sibTrans" cxnId="{B0EDF8B5-6241-4893-B8CC-DA93A4BBF589}">
      <dgm:prSet/>
      <dgm:spPr/>
      <dgm:t>
        <a:bodyPr/>
        <a:lstStyle/>
        <a:p>
          <a:endParaRPr lang="en-US"/>
        </a:p>
      </dgm:t>
    </dgm:pt>
    <dgm:pt modelId="{3D697A70-CF0C-4D73-9372-4A03F57826FE}">
      <dgm:prSet phldrT="[Text]" custT="1">
        <dgm:style>
          <a:lnRef idx="0">
            <a:schemeClr val="accent2"/>
          </a:lnRef>
          <a:fillRef idx="3">
            <a:schemeClr val="accent2"/>
          </a:fillRef>
          <a:effectRef idx="3">
            <a:schemeClr val="accent2"/>
          </a:effectRef>
          <a:fontRef idx="minor">
            <a:schemeClr val="lt1"/>
          </a:fontRef>
        </dgm:style>
      </dgm:prSet>
      <dgm:spPr/>
      <dgm:t>
        <a:bodyPr/>
        <a:lstStyle/>
        <a:p>
          <a:r>
            <a:rPr lang="en-US" sz="3600" dirty="0"/>
            <a:t>Auditor</a:t>
          </a:r>
        </a:p>
      </dgm:t>
    </dgm:pt>
    <dgm:pt modelId="{8642EBCB-8A87-45CA-939D-89647EAEB5D9}" type="parTrans" cxnId="{1F17C273-4A42-4380-BFAB-676CF41614B4}">
      <dgm:prSet/>
      <dgm:spPr/>
      <dgm:t>
        <a:bodyPr/>
        <a:lstStyle/>
        <a:p>
          <a:endParaRPr lang="en-US"/>
        </a:p>
      </dgm:t>
    </dgm:pt>
    <dgm:pt modelId="{B18E118E-FDB1-478F-91EC-944638C09294}" type="sibTrans" cxnId="{1F17C273-4A42-4380-BFAB-676CF41614B4}">
      <dgm:prSet/>
      <dgm:spPr/>
      <dgm:t>
        <a:bodyPr/>
        <a:lstStyle/>
        <a:p>
          <a:endParaRPr lang="en-US"/>
        </a:p>
      </dgm:t>
    </dgm:pt>
    <dgm:pt modelId="{DB55C881-3F55-46FD-B7E9-0E8D0B32E632}">
      <dgm:prSet phldrT="[Text]">
        <dgm:style>
          <a:lnRef idx="2">
            <a:schemeClr val="accent6"/>
          </a:lnRef>
          <a:fillRef idx="1">
            <a:schemeClr val="lt1"/>
          </a:fillRef>
          <a:effectRef idx="0">
            <a:schemeClr val="accent6"/>
          </a:effectRef>
          <a:fontRef idx="minor">
            <a:schemeClr val="dk1"/>
          </a:fontRef>
        </dgm:style>
      </dgm:prSet>
      <dgm:spPr>
        <a:solidFill>
          <a:schemeClr val="accent2">
            <a:lumMod val="20000"/>
            <a:lumOff val="80000"/>
          </a:schemeClr>
        </a:solidFill>
        <a:ln>
          <a:solidFill>
            <a:schemeClr val="accent2">
              <a:lumMod val="75000"/>
            </a:schemeClr>
          </a:solidFill>
        </a:ln>
      </dgm:spPr>
      <dgm:t>
        <a:bodyPr/>
        <a:lstStyle/>
        <a:p>
          <a:r>
            <a:rPr lang="en-US" b="0" i="0" dirty="0"/>
            <a:t>Person with the competence to conduct an audit</a:t>
          </a:r>
          <a:endParaRPr lang="en-US" dirty="0"/>
        </a:p>
      </dgm:t>
    </dgm:pt>
    <dgm:pt modelId="{1FA062EC-5E3E-4DFF-8E07-B3974A762EAB}" type="parTrans" cxnId="{FE57F256-D9BE-4133-BEF5-2D645C42C5A2}">
      <dgm:prSet/>
      <dgm:spPr/>
      <dgm:t>
        <a:bodyPr/>
        <a:lstStyle/>
        <a:p>
          <a:endParaRPr lang="en-US"/>
        </a:p>
      </dgm:t>
    </dgm:pt>
    <dgm:pt modelId="{9125BB16-3FCE-407F-8B2A-FA6950FF5BEC}" type="sibTrans" cxnId="{FE57F256-D9BE-4133-BEF5-2D645C42C5A2}">
      <dgm:prSet/>
      <dgm:spPr/>
      <dgm:t>
        <a:bodyPr/>
        <a:lstStyle/>
        <a:p>
          <a:endParaRPr lang="en-US"/>
        </a:p>
      </dgm:t>
    </dgm:pt>
    <dgm:pt modelId="{655F2827-EB3E-4F74-9DB7-01640B77FF0C}">
      <dgm:prSet>
        <dgm:style>
          <a:lnRef idx="2">
            <a:schemeClr val="accent6"/>
          </a:lnRef>
          <a:fillRef idx="1">
            <a:schemeClr val="lt1"/>
          </a:fillRef>
          <a:effectRef idx="0">
            <a:schemeClr val="accent6"/>
          </a:effectRef>
          <a:fontRef idx="minor">
            <a:schemeClr val="dk1"/>
          </a:fontRef>
        </dgm:style>
      </dgm:prSet>
      <dgm:spPr>
        <a:solidFill>
          <a:schemeClr val="accent2">
            <a:lumMod val="20000"/>
            <a:lumOff val="80000"/>
          </a:schemeClr>
        </a:solidFill>
        <a:ln>
          <a:solidFill>
            <a:schemeClr val="accent2">
              <a:lumMod val="75000"/>
            </a:schemeClr>
          </a:solidFill>
        </a:ln>
      </dgm:spPr>
      <dgm:t>
        <a:bodyPr/>
        <a:lstStyle/>
        <a:p>
          <a:endParaRPr lang="en-US" dirty="0"/>
        </a:p>
      </dgm:t>
    </dgm:pt>
    <dgm:pt modelId="{D770A1F3-3FF5-4800-B485-6453B206B322}" type="parTrans" cxnId="{43947A7A-ECA0-4139-AEFA-FE8B5B801BAD}">
      <dgm:prSet/>
      <dgm:spPr/>
      <dgm:t>
        <a:bodyPr/>
        <a:lstStyle/>
        <a:p>
          <a:endParaRPr lang="en-US"/>
        </a:p>
      </dgm:t>
    </dgm:pt>
    <dgm:pt modelId="{81087C8C-2B33-4D14-BC2E-8F683EAB7227}" type="sibTrans" cxnId="{43947A7A-ECA0-4139-AEFA-FE8B5B801BAD}">
      <dgm:prSet/>
      <dgm:spPr/>
      <dgm:t>
        <a:bodyPr/>
        <a:lstStyle/>
        <a:p>
          <a:endParaRPr lang="en-US"/>
        </a:p>
      </dgm:t>
    </dgm:pt>
    <dgm:pt modelId="{7DD7DDEE-20F9-4E6B-B4E0-236C07D919BF}">
      <dgm:prSet/>
      <dgm:spPr>
        <a:solidFill>
          <a:schemeClr val="accent5">
            <a:lumMod val="20000"/>
            <a:lumOff val="80000"/>
            <a:alpha val="90000"/>
          </a:schemeClr>
        </a:solidFill>
        <a:ln>
          <a:solidFill>
            <a:schemeClr val="accent5">
              <a:lumMod val="75000"/>
              <a:alpha val="90000"/>
            </a:schemeClr>
          </a:solidFill>
        </a:ln>
      </dgm:spPr>
      <dgm:t>
        <a:bodyPr/>
        <a:lstStyle/>
        <a:p>
          <a:endParaRPr lang="en-US" dirty="0"/>
        </a:p>
      </dgm:t>
    </dgm:pt>
    <dgm:pt modelId="{755FC832-8AFD-45B3-A6D4-8A172C04BE13}" type="parTrans" cxnId="{8028606E-FA1C-49D2-AE8A-4E871C2FCE14}">
      <dgm:prSet/>
      <dgm:spPr/>
      <dgm:t>
        <a:bodyPr/>
        <a:lstStyle/>
        <a:p>
          <a:endParaRPr lang="en-US"/>
        </a:p>
      </dgm:t>
    </dgm:pt>
    <dgm:pt modelId="{A54E88DF-6E2F-4F94-AFCF-BFF1279A302D}" type="sibTrans" cxnId="{8028606E-FA1C-49D2-AE8A-4E871C2FCE14}">
      <dgm:prSet/>
      <dgm:spPr/>
      <dgm:t>
        <a:bodyPr/>
        <a:lstStyle/>
        <a:p>
          <a:endParaRPr lang="en-US"/>
        </a:p>
      </dgm:t>
    </dgm:pt>
    <dgm:pt modelId="{432CAFA8-AD9F-4870-9DAC-E5B3512A6CDC}" type="pres">
      <dgm:prSet presAssocID="{03BF137A-CD7C-4FB9-BA34-E43D21D7E8B3}" presName="Name0" presStyleCnt="0">
        <dgm:presLayoutVars>
          <dgm:dir/>
          <dgm:animLvl val="lvl"/>
          <dgm:resizeHandles val="exact"/>
        </dgm:presLayoutVars>
      </dgm:prSet>
      <dgm:spPr/>
    </dgm:pt>
    <dgm:pt modelId="{09B0E692-20E7-4416-B2A4-3A8F267062E2}" type="pres">
      <dgm:prSet presAssocID="{F4CCB50F-60B1-46A3-A99E-9541F38EF2DD}" presName="composite" presStyleCnt="0"/>
      <dgm:spPr/>
    </dgm:pt>
    <dgm:pt modelId="{7AA31A29-0528-43E1-8263-36B66323D94F}" type="pres">
      <dgm:prSet presAssocID="{F4CCB50F-60B1-46A3-A99E-9541F38EF2DD}" presName="parTx" presStyleLbl="alignNode1" presStyleIdx="0" presStyleCnt="2">
        <dgm:presLayoutVars>
          <dgm:chMax val="0"/>
          <dgm:chPref val="0"/>
          <dgm:bulletEnabled val="1"/>
        </dgm:presLayoutVars>
      </dgm:prSet>
      <dgm:spPr/>
    </dgm:pt>
    <dgm:pt modelId="{B04980C7-B664-46CE-BD54-332ADB6D7C6B}" type="pres">
      <dgm:prSet presAssocID="{F4CCB50F-60B1-46A3-A99E-9541F38EF2DD}" presName="desTx" presStyleLbl="alignAccFollowNode1" presStyleIdx="0" presStyleCnt="2">
        <dgm:presLayoutVars>
          <dgm:bulletEnabled val="1"/>
        </dgm:presLayoutVars>
      </dgm:prSet>
      <dgm:spPr/>
    </dgm:pt>
    <dgm:pt modelId="{DEA74AEA-53D9-4C0B-9F11-9A18023E1869}" type="pres">
      <dgm:prSet presAssocID="{4EAECB5B-74C1-4D5B-BABF-D5590808E3D7}" presName="space" presStyleCnt="0"/>
      <dgm:spPr/>
    </dgm:pt>
    <dgm:pt modelId="{889424D0-D03A-4680-8860-960D43069EB7}" type="pres">
      <dgm:prSet presAssocID="{3D697A70-CF0C-4D73-9372-4A03F57826FE}" presName="composite" presStyleCnt="0"/>
      <dgm:spPr/>
    </dgm:pt>
    <dgm:pt modelId="{5D03DD88-D94A-4A5E-883E-0CE2CF474A04}" type="pres">
      <dgm:prSet presAssocID="{3D697A70-CF0C-4D73-9372-4A03F57826FE}" presName="parTx" presStyleLbl="alignNode1" presStyleIdx="1" presStyleCnt="2">
        <dgm:presLayoutVars>
          <dgm:chMax val="0"/>
          <dgm:chPref val="0"/>
          <dgm:bulletEnabled val="1"/>
        </dgm:presLayoutVars>
      </dgm:prSet>
      <dgm:spPr/>
    </dgm:pt>
    <dgm:pt modelId="{7EE89FC7-2676-467E-9C68-32E517B854BC}" type="pres">
      <dgm:prSet presAssocID="{3D697A70-CF0C-4D73-9372-4A03F57826FE}" presName="desTx" presStyleLbl="alignAccFollowNode1" presStyleIdx="1" presStyleCnt="2" custLinFactNeighborX="272" custLinFactNeighborY="-581">
        <dgm:presLayoutVars>
          <dgm:bulletEnabled val="1"/>
        </dgm:presLayoutVars>
      </dgm:prSet>
      <dgm:spPr/>
    </dgm:pt>
  </dgm:ptLst>
  <dgm:cxnLst>
    <dgm:cxn modelId="{3A4FC905-8C27-49DB-92BC-2C7C940AA9B8}" type="presOf" srcId="{3D697A70-CF0C-4D73-9372-4A03F57826FE}" destId="{5D03DD88-D94A-4A5E-883E-0CE2CF474A04}" srcOrd="0" destOrd="0" presId="urn:microsoft.com/office/officeart/2005/8/layout/hList1"/>
    <dgm:cxn modelId="{834F4B1E-629C-45AA-897B-206961F69D80}" type="presOf" srcId="{7DD7DDEE-20F9-4E6B-B4E0-236C07D919BF}" destId="{B04980C7-B664-46CE-BD54-332ADB6D7C6B}" srcOrd="0" destOrd="1" presId="urn:microsoft.com/office/officeart/2005/8/layout/hList1"/>
    <dgm:cxn modelId="{3D363E23-A351-4D3C-A79C-BC9A03273F79}" type="presOf" srcId="{260190B7-D8CE-446B-BE31-0C7676AA3307}" destId="{B04980C7-B664-46CE-BD54-332ADB6D7C6B}" srcOrd="0" destOrd="0" presId="urn:microsoft.com/office/officeart/2005/8/layout/hList1"/>
    <dgm:cxn modelId="{47E68332-0496-4D75-8F5F-1DF33B9E507F}" type="presOf" srcId="{655F2827-EB3E-4F74-9DB7-01640B77FF0C}" destId="{7EE89FC7-2676-467E-9C68-32E517B854BC}" srcOrd="0" destOrd="1" presId="urn:microsoft.com/office/officeart/2005/8/layout/hList1"/>
    <dgm:cxn modelId="{CE28743B-B222-4F9E-8BDA-D4C48BCE605B}" type="presOf" srcId="{03BF137A-CD7C-4FB9-BA34-E43D21D7E8B3}" destId="{432CAFA8-AD9F-4870-9DAC-E5B3512A6CDC}" srcOrd="0" destOrd="0" presId="urn:microsoft.com/office/officeart/2005/8/layout/hList1"/>
    <dgm:cxn modelId="{598AD366-2E26-4288-87D1-2AA0AF665E8D}" type="presOf" srcId="{DB55C881-3F55-46FD-B7E9-0E8D0B32E632}" destId="{7EE89FC7-2676-467E-9C68-32E517B854BC}" srcOrd="0" destOrd="0" presId="urn:microsoft.com/office/officeart/2005/8/layout/hList1"/>
    <dgm:cxn modelId="{7178DE66-3E7B-4112-B0E1-AD660115820C}" type="presOf" srcId="{F4CCB50F-60B1-46A3-A99E-9541F38EF2DD}" destId="{7AA31A29-0528-43E1-8263-36B66323D94F}" srcOrd="0" destOrd="0" presId="urn:microsoft.com/office/officeart/2005/8/layout/hList1"/>
    <dgm:cxn modelId="{8028606E-FA1C-49D2-AE8A-4E871C2FCE14}" srcId="{F4CCB50F-60B1-46A3-A99E-9541F38EF2DD}" destId="{7DD7DDEE-20F9-4E6B-B4E0-236C07D919BF}" srcOrd="1" destOrd="0" parTransId="{755FC832-8AFD-45B3-A6D4-8A172C04BE13}" sibTransId="{A54E88DF-6E2F-4F94-AFCF-BFF1279A302D}"/>
    <dgm:cxn modelId="{1F17C273-4A42-4380-BFAB-676CF41614B4}" srcId="{03BF137A-CD7C-4FB9-BA34-E43D21D7E8B3}" destId="{3D697A70-CF0C-4D73-9372-4A03F57826FE}" srcOrd="1" destOrd="0" parTransId="{8642EBCB-8A87-45CA-939D-89647EAEB5D9}" sibTransId="{B18E118E-FDB1-478F-91EC-944638C09294}"/>
    <dgm:cxn modelId="{FE57F256-D9BE-4133-BEF5-2D645C42C5A2}" srcId="{3D697A70-CF0C-4D73-9372-4A03F57826FE}" destId="{DB55C881-3F55-46FD-B7E9-0E8D0B32E632}" srcOrd="0" destOrd="0" parTransId="{1FA062EC-5E3E-4DFF-8E07-B3974A762EAB}" sibTransId="{9125BB16-3FCE-407F-8B2A-FA6950FF5BEC}"/>
    <dgm:cxn modelId="{43947A7A-ECA0-4139-AEFA-FE8B5B801BAD}" srcId="{3D697A70-CF0C-4D73-9372-4A03F57826FE}" destId="{655F2827-EB3E-4F74-9DB7-01640B77FF0C}" srcOrd="1" destOrd="0" parTransId="{D770A1F3-3FF5-4800-B485-6453B206B322}" sibTransId="{81087C8C-2B33-4D14-BC2E-8F683EAB7227}"/>
    <dgm:cxn modelId="{84D86FA6-1460-4F29-B552-8E1C97250068}" srcId="{03BF137A-CD7C-4FB9-BA34-E43D21D7E8B3}" destId="{F4CCB50F-60B1-46A3-A99E-9541F38EF2DD}" srcOrd="0" destOrd="0" parTransId="{3CA3001B-555C-4A9F-9298-D85A91524BFB}" sibTransId="{4EAECB5B-74C1-4D5B-BABF-D5590808E3D7}"/>
    <dgm:cxn modelId="{B0EDF8B5-6241-4893-B8CC-DA93A4BBF589}" srcId="{F4CCB50F-60B1-46A3-A99E-9541F38EF2DD}" destId="{260190B7-D8CE-446B-BE31-0C7676AA3307}" srcOrd="0" destOrd="0" parTransId="{23126963-6025-400C-814E-B6CAA41515EC}" sibTransId="{040A757D-3703-466A-92AA-032E011C3355}"/>
    <dgm:cxn modelId="{96857F9B-474C-4815-ADF1-11FADFF94EBF}" type="presParOf" srcId="{432CAFA8-AD9F-4870-9DAC-E5B3512A6CDC}" destId="{09B0E692-20E7-4416-B2A4-3A8F267062E2}" srcOrd="0" destOrd="0" presId="urn:microsoft.com/office/officeart/2005/8/layout/hList1"/>
    <dgm:cxn modelId="{0ACA3B46-E54C-4024-97AD-F6ED9B523FD2}" type="presParOf" srcId="{09B0E692-20E7-4416-B2A4-3A8F267062E2}" destId="{7AA31A29-0528-43E1-8263-36B66323D94F}" srcOrd="0" destOrd="0" presId="urn:microsoft.com/office/officeart/2005/8/layout/hList1"/>
    <dgm:cxn modelId="{FFE1F019-C920-4F27-A355-9290A8A017E9}" type="presParOf" srcId="{09B0E692-20E7-4416-B2A4-3A8F267062E2}" destId="{B04980C7-B664-46CE-BD54-332ADB6D7C6B}" srcOrd="1" destOrd="0" presId="urn:microsoft.com/office/officeart/2005/8/layout/hList1"/>
    <dgm:cxn modelId="{3F3F57F1-92F4-453B-A81D-7A01564AC3FC}" type="presParOf" srcId="{432CAFA8-AD9F-4870-9DAC-E5B3512A6CDC}" destId="{DEA74AEA-53D9-4C0B-9F11-9A18023E1869}" srcOrd="1" destOrd="0" presId="urn:microsoft.com/office/officeart/2005/8/layout/hList1"/>
    <dgm:cxn modelId="{F8458B95-6878-4E3E-8377-9A2D0C2583A6}" type="presParOf" srcId="{432CAFA8-AD9F-4870-9DAC-E5B3512A6CDC}" destId="{889424D0-D03A-4680-8860-960D43069EB7}" srcOrd="2" destOrd="0" presId="urn:microsoft.com/office/officeart/2005/8/layout/hList1"/>
    <dgm:cxn modelId="{6A6AB7FA-B538-45AB-B044-085A94B72422}" type="presParOf" srcId="{889424D0-D03A-4680-8860-960D43069EB7}" destId="{5D03DD88-D94A-4A5E-883E-0CE2CF474A04}" srcOrd="0" destOrd="0" presId="urn:microsoft.com/office/officeart/2005/8/layout/hList1"/>
    <dgm:cxn modelId="{E2A91194-3B3C-4E78-8D65-542337E98582}" type="presParOf" srcId="{889424D0-D03A-4680-8860-960D43069EB7}" destId="{7EE89FC7-2676-467E-9C68-32E517B854B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A6E3A8-800F-4F24-AB4D-D6AA5D9187EA}" type="doc">
      <dgm:prSet loTypeId="urn:microsoft.com/office/officeart/2005/8/layout/target3" loCatId="list" qsTypeId="urn:microsoft.com/office/officeart/2005/8/quickstyle/simple1" qsCatId="simple" csTypeId="urn:microsoft.com/office/officeart/2005/8/colors/colorful2" csCatId="colorful" phldr="1"/>
      <dgm:spPr/>
      <dgm:t>
        <a:bodyPr/>
        <a:lstStyle/>
        <a:p>
          <a:endParaRPr lang="en-US"/>
        </a:p>
      </dgm:t>
    </dgm:pt>
    <dgm:pt modelId="{4421179A-D169-47E9-AB65-72160CE99236}">
      <dgm:prSet phldrT="[Text]"/>
      <dgm:spPr/>
      <dgm:t>
        <a:bodyPr/>
        <a:lstStyle/>
        <a:p>
          <a:endParaRPr lang="en-US" dirty="0"/>
        </a:p>
      </dgm:t>
    </dgm:pt>
    <dgm:pt modelId="{318BA9E6-9716-47AC-8A23-82C2C7AEB6F1}" type="parTrans" cxnId="{F9DFB8B1-12C0-422D-8EFE-5C0E751D0DB7}">
      <dgm:prSet/>
      <dgm:spPr/>
      <dgm:t>
        <a:bodyPr/>
        <a:lstStyle/>
        <a:p>
          <a:endParaRPr lang="en-US"/>
        </a:p>
      </dgm:t>
    </dgm:pt>
    <dgm:pt modelId="{4A5CAB4F-6A27-4F40-9A38-5209BC7D987E}" type="sibTrans" cxnId="{F9DFB8B1-12C0-422D-8EFE-5C0E751D0DB7}">
      <dgm:prSet/>
      <dgm:spPr/>
      <dgm:t>
        <a:bodyPr/>
        <a:lstStyle/>
        <a:p>
          <a:endParaRPr lang="en-US"/>
        </a:p>
      </dgm:t>
    </dgm:pt>
    <dgm:pt modelId="{739F24A3-D471-416E-B383-9C76968486DC}">
      <dgm:prSet phldrT="[Text]"/>
      <dgm:spPr/>
      <dgm:t>
        <a:bodyPr/>
        <a:lstStyle/>
        <a:p>
          <a:endParaRPr lang="en-US" dirty="0"/>
        </a:p>
      </dgm:t>
    </dgm:pt>
    <dgm:pt modelId="{B6B23E4F-F0C1-4E37-A1A9-26835912A9E8}" type="parTrans" cxnId="{66B90FD0-B889-43AB-88A2-7A19764265EC}">
      <dgm:prSet/>
      <dgm:spPr/>
      <dgm:t>
        <a:bodyPr/>
        <a:lstStyle/>
        <a:p>
          <a:endParaRPr lang="en-US"/>
        </a:p>
      </dgm:t>
    </dgm:pt>
    <dgm:pt modelId="{57D8AE80-A05C-485E-8F71-A3CAF42EBB19}" type="sibTrans" cxnId="{66B90FD0-B889-43AB-88A2-7A19764265EC}">
      <dgm:prSet/>
      <dgm:spPr/>
      <dgm:t>
        <a:bodyPr/>
        <a:lstStyle/>
        <a:p>
          <a:endParaRPr lang="en-US"/>
        </a:p>
      </dgm:t>
    </dgm:pt>
    <dgm:pt modelId="{08898608-E20D-41A1-A3B2-6E25E8EF2B25}">
      <dgm:prSet phldrT="[Text]" custT="1"/>
      <dgm:spPr>
        <a:solidFill>
          <a:prstClr val="white">
            <a:alpha val="90000"/>
            <a:hueOff val="0"/>
            <a:satOff val="0"/>
            <a:lumOff val="0"/>
            <a:alphaOff val="0"/>
          </a:prstClr>
        </a:solidFill>
        <a:ln w="12700" cap="flat" cmpd="sng" algn="ctr">
          <a:solidFill>
            <a:srgbClr val="4B94DD">
              <a:hueOff val="0"/>
              <a:satOff val="0"/>
              <a:lumOff val="0"/>
              <a:alphaOff val="0"/>
            </a:srgbClr>
          </a:solidFill>
          <a:prstDash val="solid"/>
          <a:miter lim="800000"/>
        </a:ln>
        <a:effectLst/>
      </dgm:spPr>
      <dgm:t>
        <a:bodyPr spcFirstLastPara="0" vert="horz" wrap="square" lIns="247650" tIns="247650" rIns="247650" bIns="247650" numCol="1" spcCol="1270" anchor="ctr" anchorCtr="0"/>
        <a:lstStyle/>
        <a:p>
          <a:r>
            <a:rPr lang="en-US" sz="1200" kern="1200" dirty="0">
              <a:solidFill>
                <a:prstClr val="black">
                  <a:hueOff val="0"/>
                  <a:satOff val="0"/>
                  <a:lumOff val="0"/>
                  <a:alphaOff val="0"/>
                </a:prstClr>
              </a:solidFill>
              <a:latin typeface="+mj-lt"/>
              <a:ea typeface="+mn-ea"/>
              <a:cs typeface="+mn-cs"/>
            </a:rPr>
            <a:t>Introduce audit team to regional or district health management, including HIV and recency program coordinator when applicable</a:t>
          </a:r>
        </a:p>
      </dgm:t>
    </dgm:pt>
    <dgm:pt modelId="{ADFD48E4-645F-4F30-B2A0-FC5B19274532}" type="parTrans" cxnId="{023256AF-DE1A-4E67-83FF-A51763FF1CAE}">
      <dgm:prSet/>
      <dgm:spPr/>
      <dgm:t>
        <a:bodyPr/>
        <a:lstStyle/>
        <a:p>
          <a:endParaRPr lang="en-US"/>
        </a:p>
      </dgm:t>
    </dgm:pt>
    <dgm:pt modelId="{9DF5F920-ECB9-424E-B736-0A4ABB10EDA6}" type="sibTrans" cxnId="{023256AF-DE1A-4E67-83FF-A51763FF1CAE}">
      <dgm:prSet/>
      <dgm:spPr/>
      <dgm:t>
        <a:bodyPr/>
        <a:lstStyle/>
        <a:p>
          <a:endParaRPr lang="en-US"/>
        </a:p>
      </dgm:t>
    </dgm:pt>
    <dgm:pt modelId="{46EAA3C7-7F58-46AF-8909-3010A4AED907}">
      <dgm:prSet phldrT="[Text]" custT="1"/>
      <dgm:spPr>
        <a:solidFill>
          <a:prstClr val="white">
            <a:alpha val="90000"/>
            <a:hueOff val="0"/>
            <a:satOff val="0"/>
            <a:lumOff val="0"/>
            <a:alphaOff val="0"/>
          </a:prstClr>
        </a:solidFill>
        <a:ln w="12700" cap="flat" cmpd="sng" algn="ctr">
          <a:solidFill>
            <a:srgbClr val="4B94DD">
              <a:hueOff val="0"/>
              <a:satOff val="0"/>
              <a:lumOff val="0"/>
              <a:alphaOff val="0"/>
            </a:srgbClr>
          </a:solidFill>
          <a:prstDash val="solid"/>
          <a:miter lim="800000"/>
        </a:ln>
        <a:effectLst/>
      </dgm:spPr>
      <dgm:t>
        <a:bodyPr spcFirstLastPara="0" vert="horz" wrap="square" lIns="247650" tIns="247650" rIns="247650" bIns="247650" numCol="1" spcCol="1270" anchor="ctr" anchorCtr="0"/>
        <a:lstStyle/>
        <a:p>
          <a:r>
            <a:rPr lang="en-US" sz="1200" kern="1200" dirty="0">
              <a:latin typeface="+mj-lt"/>
            </a:rPr>
            <a:t>Introduce audit team to facility management</a:t>
          </a:r>
        </a:p>
      </dgm:t>
    </dgm:pt>
    <dgm:pt modelId="{7AEDC64F-E392-484B-A9AB-3D5ECA912C60}" type="parTrans" cxnId="{E69F185B-942F-4549-BA8C-049909D0218B}">
      <dgm:prSet/>
      <dgm:spPr/>
      <dgm:t>
        <a:bodyPr/>
        <a:lstStyle/>
        <a:p>
          <a:endParaRPr lang="en-US"/>
        </a:p>
      </dgm:t>
    </dgm:pt>
    <dgm:pt modelId="{66303B6D-ECD5-4A5D-9AE0-86FE8DE73ACC}" type="sibTrans" cxnId="{E69F185B-942F-4549-BA8C-049909D0218B}">
      <dgm:prSet/>
      <dgm:spPr/>
      <dgm:t>
        <a:bodyPr/>
        <a:lstStyle/>
        <a:p>
          <a:endParaRPr lang="en-US"/>
        </a:p>
      </dgm:t>
    </dgm:pt>
    <dgm:pt modelId="{965F87B7-9379-4079-A37D-60248E745824}">
      <dgm:prSet phldrT="[Text]"/>
      <dgm:spPr/>
      <dgm:t>
        <a:bodyPr/>
        <a:lstStyle/>
        <a:p>
          <a:endParaRPr lang="en-US" dirty="0"/>
        </a:p>
      </dgm:t>
    </dgm:pt>
    <dgm:pt modelId="{C769CDC6-2D34-4CFD-889A-1D534B290055}" type="parTrans" cxnId="{A478D62C-8253-4485-A56C-DEB3B1AE754D}">
      <dgm:prSet/>
      <dgm:spPr/>
      <dgm:t>
        <a:bodyPr/>
        <a:lstStyle/>
        <a:p>
          <a:endParaRPr lang="en-US"/>
        </a:p>
      </dgm:t>
    </dgm:pt>
    <dgm:pt modelId="{B55A68E9-8828-44B1-9E2E-0C9F003F2968}" type="sibTrans" cxnId="{A478D62C-8253-4485-A56C-DEB3B1AE754D}">
      <dgm:prSet/>
      <dgm:spPr/>
      <dgm:t>
        <a:bodyPr/>
        <a:lstStyle/>
        <a:p>
          <a:endParaRPr lang="en-US"/>
        </a:p>
      </dgm:t>
    </dgm:pt>
    <dgm:pt modelId="{42098DC9-6F98-4C51-BAB2-D164F31DC7A9}">
      <dgm:prSet phldrT="[Text]" custT="1"/>
      <dgm:spPr/>
      <dgm:t>
        <a:bodyPr/>
        <a:lstStyle/>
        <a:p>
          <a:r>
            <a:rPr lang="en-US" sz="1200" dirty="0">
              <a:latin typeface="+mj-lt"/>
            </a:rPr>
            <a:t>Debrief with the testing point and/or facility management on findings and recommendations</a:t>
          </a:r>
        </a:p>
      </dgm:t>
    </dgm:pt>
    <dgm:pt modelId="{ABAB71B9-4BAB-43E7-AB21-652A841A11B7}" type="parTrans" cxnId="{72F08B3D-0180-42D4-9D78-05E346379D89}">
      <dgm:prSet/>
      <dgm:spPr/>
      <dgm:t>
        <a:bodyPr/>
        <a:lstStyle/>
        <a:p>
          <a:endParaRPr lang="en-US"/>
        </a:p>
      </dgm:t>
    </dgm:pt>
    <dgm:pt modelId="{D394B6C5-1A65-4C2B-853A-3515583CACDF}" type="sibTrans" cxnId="{72F08B3D-0180-42D4-9D78-05E346379D89}">
      <dgm:prSet/>
      <dgm:spPr/>
      <dgm:t>
        <a:bodyPr/>
        <a:lstStyle/>
        <a:p>
          <a:endParaRPr lang="en-US"/>
        </a:p>
      </dgm:t>
    </dgm:pt>
    <dgm:pt modelId="{7D83E135-3091-4CE8-9C25-DCE522E5585B}">
      <dgm:prSet phldrT="[Text]" custT="1"/>
      <dgm:spPr/>
      <dgm:t>
        <a:bodyPr/>
        <a:lstStyle/>
        <a:p>
          <a:r>
            <a:rPr lang="en-US" sz="1200" dirty="0">
              <a:latin typeface="+mj-lt"/>
            </a:rPr>
            <a:t>Agree on findings, recommendations and timeline for implementing corrective action</a:t>
          </a:r>
        </a:p>
      </dgm:t>
    </dgm:pt>
    <dgm:pt modelId="{1D1D1092-924D-42E5-97EA-015021DFA5C9}" type="parTrans" cxnId="{B12478E0-2885-4A9F-925A-7E35BFC500FC}">
      <dgm:prSet/>
      <dgm:spPr/>
      <dgm:t>
        <a:bodyPr/>
        <a:lstStyle/>
        <a:p>
          <a:endParaRPr lang="en-US"/>
        </a:p>
      </dgm:t>
    </dgm:pt>
    <dgm:pt modelId="{3269E0E2-B7B2-4833-AC7A-D60673A7AB8F}" type="sibTrans" cxnId="{B12478E0-2885-4A9F-925A-7E35BFC500FC}">
      <dgm:prSet/>
      <dgm:spPr/>
      <dgm:t>
        <a:bodyPr/>
        <a:lstStyle/>
        <a:p>
          <a:endParaRPr lang="en-US"/>
        </a:p>
      </dgm:t>
    </dgm:pt>
    <dgm:pt modelId="{92C7B499-66D7-4660-A7C4-93A1B538A3FF}">
      <dgm:prSet phldrT="[Text]" custT="1"/>
      <dgm:spPr/>
      <dgm:t>
        <a:bodyPr/>
        <a:lstStyle/>
        <a:p>
          <a:r>
            <a:rPr lang="en-US" sz="1200" dirty="0">
              <a:latin typeface="+mj-lt"/>
            </a:rPr>
            <a:t>Work with MOH and IPs to identify and prioritize sites</a:t>
          </a:r>
        </a:p>
      </dgm:t>
    </dgm:pt>
    <dgm:pt modelId="{F001EDE6-FAE4-4436-8D7D-951CF7F45EFE}" type="sibTrans" cxnId="{C6EFB3CA-1D89-48F6-B84B-D38E9382F12D}">
      <dgm:prSet/>
      <dgm:spPr/>
      <dgm:t>
        <a:bodyPr/>
        <a:lstStyle/>
        <a:p>
          <a:endParaRPr lang="en-US"/>
        </a:p>
      </dgm:t>
    </dgm:pt>
    <dgm:pt modelId="{75C1CC7B-B449-43E4-BEC0-BFA9211C12A6}" type="parTrans" cxnId="{C6EFB3CA-1D89-48F6-B84B-D38E9382F12D}">
      <dgm:prSet/>
      <dgm:spPr/>
      <dgm:t>
        <a:bodyPr/>
        <a:lstStyle/>
        <a:p>
          <a:endParaRPr lang="en-US"/>
        </a:p>
      </dgm:t>
    </dgm:pt>
    <dgm:pt modelId="{AF47738D-CE79-41F5-AE1A-A8106A59EF1E}">
      <dgm:prSet phldrT="[Text]" custT="1"/>
      <dgm:spPr/>
      <dgm:t>
        <a:bodyPr/>
        <a:lstStyle/>
        <a:p>
          <a:r>
            <a:rPr lang="en-US" sz="1200" dirty="0">
              <a:latin typeface="+mj-lt"/>
            </a:rPr>
            <a:t>Notify sites &amp; agree on audit dates</a:t>
          </a:r>
        </a:p>
      </dgm:t>
    </dgm:pt>
    <dgm:pt modelId="{0B3E47D5-4D2C-4E38-B9AA-E18F5B28271B}" type="parTrans" cxnId="{16C7741C-1150-4715-8FBF-F605EDD54CD6}">
      <dgm:prSet/>
      <dgm:spPr/>
      <dgm:t>
        <a:bodyPr/>
        <a:lstStyle/>
        <a:p>
          <a:endParaRPr lang="en-US"/>
        </a:p>
      </dgm:t>
    </dgm:pt>
    <dgm:pt modelId="{A262748F-BEA7-4281-9EB3-047238B7D3E4}" type="sibTrans" cxnId="{16C7741C-1150-4715-8FBF-F605EDD54CD6}">
      <dgm:prSet/>
      <dgm:spPr/>
      <dgm:t>
        <a:bodyPr/>
        <a:lstStyle/>
        <a:p>
          <a:endParaRPr lang="en-US"/>
        </a:p>
      </dgm:t>
    </dgm:pt>
    <dgm:pt modelId="{43FD712A-FB9F-4B52-8802-5F30640572C0}">
      <dgm:prSet phldrT="[Text]" custT="1"/>
      <dgm:spPr/>
      <dgm:t>
        <a:bodyPr/>
        <a:lstStyle/>
        <a:p>
          <a:r>
            <a:rPr lang="en-US" sz="1200" dirty="0">
              <a:latin typeface="+mj-lt"/>
            </a:rPr>
            <a:t>Plan for transportation logistics</a:t>
          </a:r>
        </a:p>
      </dgm:t>
    </dgm:pt>
    <dgm:pt modelId="{8124F088-D741-43E7-9655-35738BD107B5}" type="parTrans" cxnId="{C826F04F-28E9-433E-9E23-B171796F7799}">
      <dgm:prSet/>
      <dgm:spPr/>
      <dgm:t>
        <a:bodyPr/>
        <a:lstStyle/>
        <a:p>
          <a:endParaRPr lang="en-US"/>
        </a:p>
      </dgm:t>
    </dgm:pt>
    <dgm:pt modelId="{84B923BF-E7D4-47A1-BFDF-6360322D4228}" type="sibTrans" cxnId="{C826F04F-28E9-433E-9E23-B171796F7799}">
      <dgm:prSet/>
      <dgm:spPr/>
      <dgm:t>
        <a:bodyPr/>
        <a:lstStyle/>
        <a:p>
          <a:endParaRPr lang="en-US"/>
        </a:p>
      </dgm:t>
    </dgm:pt>
    <dgm:pt modelId="{A24C69F5-CCAE-4EE9-A812-6AF84F026A45}">
      <dgm:prSet phldrT="[Text]" custT="1"/>
      <dgm:spPr/>
      <dgm:t>
        <a:bodyPr/>
        <a:lstStyle/>
        <a:p>
          <a:r>
            <a:rPr lang="en-US" sz="1200" dirty="0">
              <a:latin typeface="+mj-lt"/>
            </a:rPr>
            <a:t>Sensitization meetings with regions and district level teams to convey importance of the SPI-RRT checklist</a:t>
          </a:r>
        </a:p>
      </dgm:t>
    </dgm:pt>
    <dgm:pt modelId="{368776A8-F2C9-4C00-9259-CC3E1ECB35C3}" type="parTrans" cxnId="{22AC4229-39E5-4479-B47B-43A40461E724}">
      <dgm:prSet/>
      <dgm:spPr/>
      <dgm:t>
        <a:bodyPr/>
        <a:lstStyle/>
        <a:p>
          <a:endParaRPr lang="en-US"/>
        </a:p>
      </dgm:t>
    </dgm:pt>
    <dgm:pt modelId="{44D0A81C-922C-42D3-864F-8C140C7A3B16}" type="sibTrans" cxnId="{22AC4229-39E5-4479-B47B-43A40461E724}">
      <dgm:prSet/>
      <dgm:spPr/>
      <dgm:t>
        <a:bodyPr/>
        <a:lstStyle/>
        <a:p>
          <a:endParaRPr lang="en-US"/>
        </a:p>
      </dgm:t>
    </dgm:pt>
    <dgm:pt modelId="{6361746D-FCCB-4523-8319-C25C27526E32}">
      <dgm:prSet phldrT="[Text]" custT="1"/>
      <dgm:spPr/>
      <dgm:t>
        <a:bodyPr/>
        <a:lstStyle/>
        <a:p>
          <a:r>
            <a:rPr lang="en-US" sz="1200" dirty="0">
              <a:latin typeface="+mj-lt"/>
            </a:rPr>
            <a:t>Familiarize yourself with the checklist</a:t>
          </a:r>
        </a:p>
      </dgm:t>
    </dgm:pt>
    <dgm:pt modelId="{5BE5C765-C98C-4EFE-A78A-0CD30E601FB4}" type="parTrans" cxnId="{1A350E32-E610-4EE9-B3C5-379EC138887F}">
      <dgm:prSet/>
      <dgm:spPr/>
      <dgm:t>
        <a:bodyPr/>
        <a:lstStyle/>
        <a:p>
          <a:endParaRPr lang="en-US"/>
        </a:p>
      </dgm:t>
    </dgm:pt>
    <dgm:pt modelId="{A63387AF-8E34-4BD2-8511-AAAA6C172173}" type="sibTrans" cxnId="{1A350E32-E610-4EE9-B3C5-379EC138887F}">
      <dgm:prSet/>
      <dgm:spPr/>
      <dgm:t>
        <a:bodyPr/>
        <a:lstStyle/>
        <a:p>
          <a:endParaRPr lang="en-US"/>
        </a:p>
      </dgm:t>
    </dgm:pt>
    <dgm:pt modelId="{72BC5703-3192-498A-96FE-D56CFFDCE5AC}">
      <dgm:prSet phldrT="[Text]" custT="1"/>
      <dgm:spPr/>
      <dgm:t>
        <a:bodyPr/>
        <a:lstStyle/>
        <a:p>
          <a:r>
            <a:rPr lang="en-US" sz="1200" dirty="0">
              <a:latin typeface="+mj-lt"/>
            </a:rPr>
            <a:t>Print additional copies of the checklist for sites</a:t>
          </a:r>
        </a:p>
      </dgm:t>
    </dgm:pt>
    <dgm:pt modelId="{2775D2F8-DE53-43C9-9004-C845141FDB68}" type="parTrans" cxnId="{B8A69C9F-B82E-45E9-9E88-A8A95A469145}">
      <dgm:prSet/>
      <dgm:spPr/>
      <dgm:t>
        <a:bodyPr/>
        <a:lstStyle/>
        <a:p>
          <a:endParaRPr lang="en-US"/>
        </a:p>
      </dgm:t>
    </dgm:pt>
    <dgm:pt modelId="{38743973-A019-413A-A936-8491A0464E64}" type="sibTrans" cxnId="{B8A69C9F-B82E-45E9-9E88-A8A95A469145}">
      <dgm:prSet/>
      <dgm:spPr/>
      <dgm:t>
        <a:bodyPr/>
        <a:lstStyle/>
        <a:p>
          <a:endParaRPr lang="en-US"/>
        </a:p>
      </dgm:t>
    </dgm:pt>
    <dgm:pt modelId="{BFD3116B-09BA-4A63-BC6F-0B235BDAB2F0}">
      <dgm:prSet phldrT="[Text]" custT="1"/>
      <dgm:spPr/>
      <dgm:t>
        <a:bodyPr/>
        <a:lstStyle/>
        <a:p>
          <a:r>
            <a:rPr lang="en-US" sz="1200" dirty="0">
              <a:latin typeface="+mj-lt"/>
            </a:rPr>
            <a:t>Gather any other resources needed (including site visit authorization letter)</a:t>
          </a:r>
        </a:p>
      </dgm:t>
    </dgm:pt>
    <dgm:pt modelId="{6B54C237-B7B2-446A-A310-F94F80638177}" type="parTrans" cxnId="{30D23E68-FE5F-4E3E-870D-A217615A9CB9}">
      <dgm:prSet/>
      <dgm:spPr/>
      <dgm:t>
        <a:bodyPr/>
        <a:lstStyle/>
        <a:p>
          <a:endParaRPr lang="en-US"/>
        </a:p>
      </dgm:t>
    </dgm:pt>
    <dgm:pt modelId="{4CF847AB-2FAF-41F4-9152-DE7961BF83AE}" type="sibTrans" cxnId="{30D23E68-FE5F-4E3E-870D-A217615A9CB9}">
      <dgm:prSet/>
      <dgm:spPr/>
      <dgm:t>
        <a:bodyPr/>
        <a:lstStyle/>
        <a:p>
          <a:endParaRPr lang="en-US"/>
        </a:p>
      </dgm:t>
    </dgm:pt>
    <dgm:pt modelId="{20F5B856-D893-448B-8385-F23CFE862E87}">
      <dgm:prSet phldrT="[Text]" custT="1"/>
      <dgm:spPr>
        <a:solidFill>
          <a:prstClr val="white">
            <a:alpha val="90000"/>
            <a:hueOff val="0"/>
            <a:satOff val="0"/>
            <a:lumOff val="0"/>
            <a:alphaOff val="0"/>
          </a:prstClr>
        </a:solidFill>
        <a:ln w="12700" cap="flat" cmpd="sng" algn="ctr">
          <a:solidFill>
            <a:srgbClr val="4B94DD">
              <a:hueOff val="0"/>
              <a:satOff val="0"/>
              <a:lumOff val="0"/>
              <a:alphaOff val="0"/>
            </a:srgbClr>
          </a:solidFill>
          <a:prstDash val="solid"/>
          <a:miter lim="800000"/>
        </a:ln>
        <a:effectLst/>
      </dgm:spPr>
      <dgm:t>
        <a:bodyPr spcFirstLastPara="0" vert="horz" wrap="square" lIns="247650" tIns="247650" rIns="247650" bIns="247650" numCol="1" spcCol="1270" anchor="ctr" anchorCtr="0"/>
        <a:lstStyle/>
        <a:p>
          <a:r>
            <a:rPr lang="en-US" sz="1200" kern="1200" dirty="0">
              <a:latin typeface="+mj-lt"/>
            </a:rPr>
            <a:t>Discuss purpose of the audit and the testing points to be visited</a:t>
          </a:r>
        </a:p>
      </dgm:t>
    </dgm:pt>
    <dgm:pt modelId="{C7BFEF32-10FD-4B1D-B153-8C7C2B1C9898}" type="parTrans" cxnId="{650BC691-0CB6-4577-B2CF-B5BCAED37CA0}">
      <dgm:prSet/>
      <dgm:spPr/>
      <dgm:t>
        <a:bodyPr/>
        <a:lstStyle/>
        <a:p>
          <a:endParaRPr lang="en-US"/>
        </a:p>
      </dgm:t>
    </dgm:pt>
    <dgm:pt modelId="{1DF19890-A549-4DA3-A946-2B0F62E57D24}" type="sibTrans" cxnId="{650BC691-0CB6-4577-B2CF-B5BCAED37CA0}">
      <dgm:prSet/>
      <dgm:spPr/>
      <dgm:t>
        <a:bodyPr/>
        <a:lstStyle/>
        <a:p>
          <a:endParaRPr lang="en-US"/>
        </a:p>
      </dgm:t>
    </dgm:pt>
    <dgm:pt modelId="{13B532D0-F7F6-4620-AFF7-6FD2C198CBDB}">
      <dgm:prSet phldrT="[Text]" custT="1"/>
      <dgm:spPr>
        <a:solidFill>
          <a:prstClr val="white">
            <a:alpha val="90000"/>
            <a:hueOff val="0"/>
            <a:satOff val="0"/>
            <a:lumOff val="0"/>
            <a:alphaOff val="0"/>
          </a:prstClr>
        </a:solidFill>
        <a:ln w="12700" cap="flat" cmpd="sng" algn="ctr">
          <a:solidFill>
            <a:srgbClr val="4B94DD">
              <a:hueOff val="0"/>
              <a:satOff val="0"/>
              <a:lumOff val="0"/>
              <a:alphaOff val="0"/>
            </a:srgbClr>
          </a:solidFill>
          <a:prstDash val="solid"/>
          <a:miter lim="800000"/>
        </a:ln>
        <a:effectLst/>
      </dgm:spPr>
      <dgm:t>
        <a:bodyPr spcFirstLastPara="0" vert="horz" wrap="square" lIns="247650" tIns="247650" rIns="247650" bIns="247650" numCol="1" spcCol="1270" anchor="ctr" anchorCtr="0"/>
        <a:lstStyle/>
        <a:p>
          <a:r>
            <a:rPr lang="en-US" sz="1200" kern="1200" dirty="0">
              <a:latin typeface="+mj-lt"/>
            </a:rPr>
            <a:t>Describe the audit process including areas to observe, documents to review and provide an estimated time of completion</a:t>
          </a:r>
        </a:p>
      </dgm:t>
    </dgm:pt>
    <dgm:pt modelId="{8D51CE9A-4782-4072-A09E-2E4DA0B458E4}" type="parTrans" cxnId="{7A5E673A-A207-4A0A-8E54-D4F6AC3808B9}">
      <dgm:prSet/>
      <dgm:spPr/>
      <dgm:t>
        <a:bodyPr/>
        <a:lstStyle/>
        <a:p>
          <a:endParaRPr lang="en-US"/>
        </a:p>
      </dgm:t>
    </dgm:pt>
    <dgm:pt modelId="{C5436E99-7E59-45A6-9B77-DF5E2A036364}" type="sibTrans" cxnId="{7A5E673A-A207-4A0A-8E54-D4F6AC3808B9}">
      <dgm:prSet/>
      <dgm:spPr/>
      <dgm:t>
        <a:bodyPr/>
        <a:lstStyle/>
        <a:p>
          <a:endParaRPr lang="en-US"/>
        </a:p>
      </dgm:t>
    </dgm:pt>
    <dgm:pt modelId="{B238AC1B-5B09-420A-AAC3-101B8AE5FE15}">
      <dgm:prSet phldrT="[Text]" custT="1"/>
      <dgm:spPr>
        <a:solidFill>
          <a:prstClr val="white">
            <a:alpha val="90000"/>
            <a:hueOff val="0"/>
            <a:satOff val="0"/>
            <a:lumOff val="0"/>
            <a:alphaOff val="0"/>
          </a:prstClr>
        </a:solidFill>
        <a:ln w="12700" cap="flat" cmpd="sng" algn="ctr">
          <a:solidFill>
            <a:srgbClr val="4B94DD">
              <a:hueOff val="0"/>
              <a:satOff val="0"/>
              <a:lumOff val="0"/>
              <a:alphaOff val="0"/>
            </a:srgbClr>
          </a:solidFill>
          <a:prstDash val="solid"/>
          <a:miter lim="800000"/>
        </a:ln>
        <a:effectLst/>
      </dgm:spPr>
      <dgm:t>
        <a:bodyPr spcFirstLastPara="0" vert="horz" wrap="square" lIns="247650" tIns="247650" rIns="247650" bIns="247650" numCol="1" spcCol="1270" anchor="ctr" anchorCtr="0"/>
        <a:lstStyle/>
        <a:p>
          <a:r>
            <a:rPr lang="en-US" sz="1200" kern="1200" dirty="0">
              <a:latin typeface="+mj-lt"/>
            </a:rPr>
            <a:t>Conduct audit using the SPI-RRT checklist</a:t>
          </a:r>
        </a:p>
      </dgm:t>
    </dgm:pt>
    <dgm:pt modelId="{1162093F-EFC4-4A3E-BC8A-9B4D8A415206}" type="parTrans" cxnId="{3A6AEC02-EA6C-4290-A299-C88C0D4A050F}">
      <dgm:prSet/>
      <dgm:spPr/>
      <dgm:t>
        <a:bodyPr/>
        <a:lstStyle/>
        <a:p>
          <a:endParaRPr lang="en-US"/>
        </a:p>
      </dgm:t>
    </dgm:pt>
    <dgm:pt modelId="{2A21D54A-BE57-43A8-BE6B-CC333C61E0F3}" type="sibTrans" cxnId="{3A6AEC02-EA6C-4290-A299-C88C0D4A050F}">
      <dgm:prSet/>
      <dgm:spPr/>
      <dgm:t>
        <a:bodyPr/>
        <a:lstStyle/>
        <a:p>
          <a:endParaRPr lang="en-US"/>
        </a:p>
      </dgm:t>
    </dgm:pt>
    <dgm:pt modelId="{A305FFFC-5862-4E00-BC4B-4EF670772486}">
      <dgm:prSet phldrT="[Text]" custT="1"/>
      <dgm:spPr/>
      <dgm:t>
        <a:bodyPr/>
        <a:lstStyle/>
        <a:p>
          <a:r>
            <a:rPr lang="en-US" sz="1200" dirty="0">
              <a:latin typeface="+mj-lt"/>
            </a:rPr>
            <a:t>Identify a point of contact for follow up actions</a:t>
          </a:r>
        </a:p>
      </dgm:t>
    </dgm:pt>
    <dgm:pt modelId="{08402DAF-3C41-427A-ADE7-8B6E42EEE78C}" type="parTrans" cxnId="{8170559D-E7E1-44A8-8EF5-7C278271F0A9}">
      <dgm:prSet/>
      <dgm:spPr/>
      <dgm:t>
        <a:bodyPr/>
        <a:lstStyle/>
        <a:p>
          <a:endParaRPr lang="en-US"/>
        </a:p>
      </dgm:t>
    </dgm:pt>
    <dgm:pt modelId="{21257B08-6DCD-4B01-86A5-0BBAF8CE02E8}" type="sibTrans" cxnId="{8170559D-E7E1-44A8-8EF5-7C278271F0A9}">
      <dgm:prSet/>
      <dgm:spPr/>
      <dgm:t>
        <a:bodyPr/>
        <a:lstStyle/>
        <a:p>
          <a:endParaRPr lang="en-US"/>
        </a:p>
      </dgm:t>
    </dgm:pt>
    <dgm:pt modelId="{3541B2AC-BAA7-4102-8B2E-4E340DEDE271}">
      <dgm:prSet phldrT="[Text]" custT="1"/>
      <dgm:spPr/>
      <dgm:t>
        <a:bodyPr/>
        <a:lstStyle/>
        <a:p>
          <a:r>
            <a:rPr lang="en-US" sz="1200" dirty="0">
              <a:latin typeface="+mj-lt"/>
            </a:rPr>
            <a:t>File data at central facility or where applicable based on study protocol</a:t>
          </a:r>
        </a:p>
      </dgm:t>
    </dgm:pt>
    <dgm:pt modelId="{AB9DABAB-C3BD-4881-BBEA-9A24AB16FCC9}" type="parTrans" cxnId="{29AA8EAA-8A73-4A06-B25C-14440BFCA417}">
      <dgm:prSet/>
      <dgm:spPr/>
      <dgm:t>
        <a:bodyPr/>
        <a:lstStyle/>
        <a:p>
          <a:endParaRPr lang="en-US"/>
        </a:p>
      </dgm:t>
    </dgm:pt>
    <dgm:pt modelId="{AA163546-7CB9-40C7-BC12-FB51024BD51B}" type="sibTrans" cxnId="{29AA8EAA-8A73-4A06-B25C-14440BFCA417}">
      <dgm:prSet/>
      <dgm:spPr/>
      <dgm:t>
        <a:bodyPr/>
        <a:lstStyle/>
        <a:p>
          <a:endParaRPr lang="en-US"/>
        </a:p>
      </dgm:t>
    </dgm:pt>
    <dgm:pt modelId="{01E386F8-D43A-4BB4-AE88-BB75DCA715A6}">
      <dgm:prSet phldrT="[Text]" custT="1"/>
      <dgm:spPr/>
      <dgm:t>
        <a:bodyPr/>
        <a:lstStyle/>
        <a:p>
          <a:r>
            <a:rPr lang="en-US" sz="1200" dirty="0">
              <a:latin typeface="+mj-lt"/>
            </a:rPr>
            <a:t>Provide feedback within a reasonable timeframe (per national guidelines and study protocol)</a:t>
          </a:r>
        </a:p>
      </dgm:t>
    </dgm:pt>
    <dgm:pt modelId="{14C073E6-B24D-4456-BB00-A1AF544EA448}" type="parTrans" cxnId="{245CA75D-19B6-4639-B8C6-2F5E379A4A00}">
      <dgm:prSet/>
      <dgm:spPr/>
      <dgm:t>
        <a:bodyPr/>
        <a:lstStyle/>
        <a:p>
          <a:endParaRPr lang="en-US"/>
        </a:p>
      </dgm:t>
    </dgm:pt>
    <dgm:pt modelId="{A19894B9-3800-4ACB-9955-08CC5C7A2190}" type="sibTrans" cxnId="{245CA75D-19B6-4639-B8C6-2F5E379A4A00}">
      <dgm:prSet/>
      <dgm:spPr/>
      <dgm:t>
        <a:bodyPr/>
        <a:lstStyle/>
        <a:p>
          <a:endParaRPr lang="en-US"/>
        </a:p>
      </dgm:t>
    </dgm:pt>
    <dgm:pt modelId="{DE59C577-FC06-48B4-A249-3F01C6994802}">
      <dgm:prSet phldrT="[Text]" custT="1"/>
      <dgm:spPr/>
      <dgm:t>
        <a:bodyPr/>
        <a:lstStyle/>
        <a:p>
          <a:r>
            <a:rPr lang="en-US" sz="1200" dirty="0">
              <a:latin typeface="+mj-lt"/>
            </a:rPr>
            <a:t>Review national guidelines and recency study protocol</a:t>
          </a:r>
        </a:p>
      </dgm:t>
    </dgm:pt>
    <dgm:pt modelId="{46D187CC-96FA-4396-97E6-1BD6541C5868}" type="parTrans" cxnId="{74DCB430-27FF-4AB6-881B-093C4EE209B3}">
      <dgm:prSet/>
      <dgm:spPr/>
      <dgm:t>
        <a:bodyPr/>
        <a:lstStyle/>
        <a:p>
          <a:endParaRPr lang="en-US"/>
        </a:p>
      </dgm:t>
    </dgm:pt>
    <dgm:pt modelId="{3786031C-9DAE-4E52-B542-2B5129A0A8EB}" type="sibTrans" cxnId="{74DCB430-27FF-4AB6-881B-093C4EE209B3}">
      <dgm:prSet/>
      <dgm:spPr/>
      <dgm:t>
        <a:bodyPr/>
        <a:lstStyle/>
        <a:p>
          <a:endParaRPr lang="en-US"/>
        </a:p>
      </dgm:t>
    </dgm:pt>
    <dgm:pt modelId="{9C2DF494-5332-4A1E-93E6-6EDF74C3A1E0}" type="pres">
      <dgm:prSet presAssocID="{76A6E3A8-800F-4F24-AB4D-D6AA5D9187EA}" presName="Name0" presStyleCnt="0">
        <dgm:presLayoutVars>
          <dgm:chMax val="7"/>
          <dgm:dir/>
          <dgm:animLvl val="lvl"/>
          <dgm:resizeHandles val="exact"/>
        </dgm:presLayoutVars>
      </dgm:prSet>
      <dgm:spPr/>
    </dgm:pt>
    <dgm:pt modelId="{824EF15D-5852-4302-A972-9925C9C866AA}" type="pres">
      <dgm:prSet presAssocID="{4421179A-D169-47E9-AB65-72160CE99236}" presName="circle1" presStyleLbl="node1" presStyleIdx="0" presStyleCnt="3"/>
      <dgm:spPr/>
    </dgm:pt>
    <dgm:pt modelId="{8E0800C3-C4B6-45A2-9F74-26CFF63625B4}" type="pres">
      <dgm:prSet presAssocID="{4421179A-D169-47E9-AB65-72160CE99236}" presName="space" presStyleCnt="0"/>
      <dgm:spPr/>
    </dgm:pt>
    <dgm:pt modelId="{B5CFFDBA-03F5-4646-8321-863AAE7C6E5E}" type="pres">
      <dgm:prSet presAssocID="{4421179A-D169-47E9-AB65-72160CE99236}" presName="rect1" presStyleLbl="alignAcc1" presStyleIdx="0" presStyleCnt="3"/>
      <dgm:spPr/>
    </dgm:pt>
    <dgm:pt modelId="{421A4606-1722-4168-84C6-8B3CFFB3745B}" type="pres">
      <dgm:prSet presAssocID="{739F24A3-D471-416E-B383-9C76968486DC}" presName="vertSpace2" presStyleLbl="node1" presStyleIdx="0" presStyleCnt="3"/>
      <dgm:spPr/>
    </dgm:pt>
    <dgm:pt modelId="{904F12FA-8DA6-458B-8A0F-B704293B3410}" type="pres">
      <dgm:prSet presAssocID="{739F24A3-D471-416E-B383-9C76968486DC}" presName="circle2" presStyleLbl="node1" presStyleIdx="1" presStyleCnt="3"/>
      <dgm:spPr/>
    </dgm:pt>
    <dgm:pt modelId="{225AB8D1-CA4B-46C9-A18C-9E452BEAD0F2}" type="pres">
      <dgm:prSet presAssocID="{739F24A3-D471-416E-B383-9C76968486DC}" presName="rect2" presStyleLbl="alignAcc1" presStyleIdx="1" presStyleCnt="3" custScaleX="100000" custLinFactNeighborX="-629" custLinFactNeighborY="776"/>
      <dgm:spPr/>
    </dgm:pt>
    <dgm:pt modelId="{81FC3FB3-475B-4FD4-A4BE-1BFB1D7BC035}" type="pres">
      <dgm:prSet presAssocID="{965F87B7-9379-4079-A37D-60248E745824}" presName="vertSpace3" presStyleLbl="node1" presStyleIdx="1" presStyleCnt="3"/>
      <dgm:spPr/>
    </dgm:pt>
    <dgm:pt modelId="{3096620A-9EC1-481E-BF49-302D6F94E44F}" type="pres">
      <dgm:prSet presAssocID="{965F87B7-9379-4079-A37D-60248E745824}" presName="circle3" presStyleLbl="node1" presStyleIdx="2" presStyleCnt="3" custScaleX="122196" custScaleY="109150" custLinFactNeighborX="358" custLinFactNeighborY="-276"/>
      <dgm:spPr/>
    </dgm:pt>
    <dgm:pt modelId="{A8CAD3B2-4C65-45BF-B170-A2B13CED7D68}" type="pres">
      <dgm:prSet presAssocID="{965F87B7-9379-4079-A37D-60248E745824}" presName="rect3" presStyleLbl="alignAcc1" presStyleIdx="2" presStyleCnt="3"/>
      <dgm:spPr/>
    </dgm:pt>
    <dgm:pt modelId="{EADFD2BA-5BD6-4E55-A4EF-084EB17B4EA4}" type="pres">
      <dgm:prSet presAssocID="{4421179A-D169-47E9-AB65-72160CE99236}" presName="rect1ParTx" presStyleLbl="alignAcc1" presStyleIdx="2" presStyleCnt="3">
        <dgm:presLayoutVars>
          <dgm:chMax val="1"/>
          <dgm:bulletEnabled val="1"/>
        </dgm:presLayoutVars>
      </dgm:prSet>
      <dgm:spPr/>
    </dgm:pt>
    <dgm:pt modelId="{78A6875D-DDDF-4E91-A92C-85A84631D11C}" type="pres">
      <dgm:prSet presAssocID="{4421179A-D169-47E9-AB65-72160CE99236}" presName="rect1ChTx" presStyleLbl="alignAcc1" presStyleIdx="2" presStyleCnt="3" custScaleX="164387" custLinFactNeighborX="-67515" custLinFactNeighborY="560">
        <dgm:presLayoutVars>
          <dgm:bulletEnabled val="1"/>
        </dgm:presLayoutVars>
      </dgm:prSet>
      <dgm:spPr/>
    </dgm:pt>
    <dgm:pt modelId="{438A45C7-D316-48B0-98D3-142B4C37CE9F}" type="pres">
      <dgm:prSet presAssocID="{739F24A3-D471-416E-B383-9C76968486DC}" presName="rect2ParTx" presStyleLbl="alignAcc1" presStyleIdx="2" presStyleCnt="3">
        <dgm:presLayoutVars>
          <dgm:chMax val="1"/>
          <dgm:bulletEnabled val="1"/>
        </dgm:presLayoutVars>
      </dgm:prSet>
      <dgm:spPr/>
    </dgm:pt>
    <dgm:pt modelId="{F7F5834D-136F-4296-84B9-AC0D08AB190C}" type="pres">
      <dgm:prSet presAssocID="{739F24A3-D471-416E-B383-9C76968486DC}" presName="rect2ChTx" presStyleLbl="alignAcc1" presStyleIdx="2" presStyleCnt="3" custScaleX="167559" custLinFactNeighborX="-67313" custLinFactNeighborY="2802">
        <dgm:presLayoutVars>
          <dgm:bulletEnabled val="1"/>
        </dgm:presLayoutVars>
      </dgm:prSet>
      <dgm:spPr>
        <a:xfrm>
          <a:off x="1971797" y="1606870"/>
          <a:ext cx="4492228" cy="1615914"/>
        </a:xfrm>
        <a:prstGeom prst="rect">
          <a:avLst/>
        </a:prstGeom>
      </dgm:spPr>
    </dgm:pt>
    <dgm:pt modelId="{C6D7CEB2-C7F7-40A8-8512-4DD1F2F9ED10}" type="pres">
      <dgm:prSet presAssocID="{965F87B7-9379-4079-A37D-60248E745824}" presName="rect3ParTx" presStyleLbl="alignAcc1" presStyleIdx="2" presStyleCnt="3">
        <dgm:presLayoutVars>
          <dgm:chMax val="1"/>
          <dgm:bulletEnabled val="1"/>
        </dgm:presLayoutVars>
      </dgm:prSet>
      <dgm:spPr/>
    </dgm:pt>
    <dgm:pt modelId="{10CFDCD6-E631-42E7-B541-09ED09341E4B}" type="pres">
      <dgm:prSet presAssocID="{965F87B7-9379-4079-A37D-60248E745824}" presName="rect3ChTx" presStyleLbl="alignAcc1" presStyleIdx="2" presStyleCnt="3" custScaleX="153827" custLinFactNeighborX="-73359" custLinFactNeighborY="-561">
        <dgm:presLayoutVars>
          <dgm:bulletEnabled val="1"/>
        </dgm:presLayoutVars>
      </dgm:prSet>
      <dgm:spPr/>
    </dgm:pt>
  </dgm:ptLst>
  <dgm:cxnLst>
    <dgm:cxn modelId="{3A6AEC02-EA6C-4290-A299-C88C0D4A050F}" srcId="{739F24A3-D471-416E-B383-9C76968486DC}" destId="{B238AC1B-5B09-420A-AAC3-101B8AE5FE15}" srcOrd="4" destOrd="0" parTransId="{1162093F-EFC4-4A3E-BC8A-9B4D8A415206}" sibTransId="{2A21D54A-BE57-43A8-BE6B-CC333C61E0F3}"/>
    <dgm:cxn modelId="{21AF5D04-1178-4CF5-982E-BC5F9AF075C3}" type="presOf" srcId="{92C7B499-66D7-4660-A7C4-93A1B538A3FF}" destId="{78A6875D-DDDF-4E91-A92C-85A84631D11C}" srcOrd="0" destOrd="0" presId="urn:microsoft.com/office/officeart/2005/8/layout/target3"/>
    <dgm:cxn modelId="{84787D0C-2375-4F56-8EA0-99FF47B6B96C}" type="presOf" srcId="{965F87B7-9379-4079-A37D-60248E745824}" destId="{C6D7CEB2-C7F7-40A8-8512-4DD1F2F9ED10}" srcOrd="1" destOrd="0" presId="urn:microsoft.com/office/officeart/2005/8/layout/target3"/>
    <dgm:cxn modelId="{F6397E0F-158F-4A63-A160-686448D2E332}" type="presOf" srcId="{76A6E3A8-800F-4F24-AB4D-D6AA5D9187EA}" destId="{9C2DF494-5332-4A1E-93E6-6EDF74C3A1E0}" srcOrd="0" destOrd="0" presId="urn:microsoft.com/office/officeart/2005/8/layout/target3"/>
    <dgm:cxn modelId="{2A09A40F-5937-438B-8903-BFB916E8F9AA}" type="presOf" srcId="{739F24A3-D471-416E-B383-9C76968486DC}" destId="{438A45C7-D316-48B0-98D3-142B4C37CE9F}" srcOrd="1" destOrd="0" presId="urn:microsoft.com/office/officeart/2005/8/layout/target3"/>
    <dgm:cxn modelId="{16C7741C-1150-4715-8FBF-F605EDD54CD6}" srcId="{4421179A-D169-47E9-AB65-72160CE99236}" destId="{AF47738D-CE79-41F5-AE1A-A8106A59EF1E}" srcOrd="1" destOrd="0" parTransId="{0B3E47D5-4D2C-4E38-B9AA-E18F5B28271B}" sibTransId="{A262748F-BEA7-4281-9EB3-047238B7D3E4}"/>
    <dgm:cxn modelId="{DCD67523-C9AF-4452-B299-2D397546715B}" type="presOf" srcId="{739F24A3-D471-416E-B383-9C76968486DC}" destId="{225AB8D1-CA4B-46C9-A18C-9E452BEAD0F2}" srcOrd="0" destOrd="0" presId="urn:microsoft.com/office/officeart/2005/8/layout/target3"/>
    <dgm:cxn modelId="{22AC4229-39E5-4479-B47B-43A40461E724}" srcId="{4421179A-D169-47E9-AB65-72160CE99236}" destId="{A24C69F5-CCAE-4EE9-A812-6AF84F026A45}" srcOrd="3" destOrd="0" parTransId="{368776A8-F2C9-4C00-9259-CC3E1ECB35C3}" sibTransId="{44D0A81C-922C-42D3-864F-8C140C7A3B16}"/>
    <dgm:cxn modelId="{C8EB402B-C453-4B43-89F2-754E6260B79B}" type="presOf" srcId="{42098DC9-6F98-4C51-BAB2-D164F31DC7A9}" destId="{10CFDCD6-E631-42E7-B541-09ED09341E4B}" srcOrd="0" destOrd="0" presId="urn:microsoft.com/office/officeart/2005/8/layout/target3"/>
    <dgm:cxn modelId="{A478D62C-8253-4485-A56C-DEB3B1AE754D}" srcId="{76A6E3A8-800F-4F24-AB4D-D6AA5D9187EA}" destId="{965F87B7-9379-4079-A37D-60248E745824}" srcOrd="2" destOrd="0" parTransId="{C769CDC6-2D34-4CFD-889A-1D534B290055}" sibTransId="{B55A68E9-8828-44B1-9E2E-0C9F003F2968}"/>
    <dgm:cxn modelId="{2E950330-9B7D-481C-A481-450508DAD2D6}" type="presOf" srcId="{6361746D-FCCB-4523-8319-C25C27526E32}" destId="{78A6875D-DDDF-4E91-A92C-85A84631D11C}" srcOrd="0" destOrd="4" presId="urn:microsoft.com/office/officeart/2005/8/layout/target3"/>
    <dgm:cxn modelId="{74DCB430-27FF-4AB6-881B-093C4EE209B3}" srcId="{4421179A-D169-47E9-AB65-72160CE99236}" destId="{DE59C577-FC06-48B4-A249-3F01C6994802}" srcOrd="5" destOrd="0" parTransId="{46D187CC-96FA-4396-97E6-1BD6541C5868}" sibTransId="{3786031C-9DAE-4E52-B542-2B5129A0A8EB}"/>
    <dgm:cxn modelId="{1A350E32-E610-4EE9-B3C5-379EC138887F}" srcId="{4421179A-D169-47E9-AB65-72160CE99236}" destId="{6361746D-FCCB-4523-8319-C25C27526E32}" srcOrd="4" destOrd="0" parTransId="{5BE5C765-C98C-4EFE-A78A-0CD30E601FB4}" sibTransId="{A63387AF-8E34-4BD2-8511-AAAA6C172173}"/>
    <dgm:cxn modelId="{7A5E673A-A207-4A0A-8E54-D4F6AC3808B9}" srcId="{739F24A3-D471-416E-B383-9C76968486DC}" destId="{13B532D0-F7F6-4620-AFF7-6FD2C198CBDB}" srcOrd="3" destOrd="0" parTransId="{8D51CE9A-4782-4072-A09E-2E4DA0B458E4}" sibTransId="{C5436E99-7E59-45A6-9B77-DF5E2A036364}"/>
    <dgm:cxn modelId="{72F08B3D-0180-42D4-9D78-05E346379D89}" srcId="{965F87B7-9379-4079-A37D-60248E745824}" destId="{42098DC9-6F98-4C51-BAB2-D164F31DC7A9}" srcOrd="0" destOrd="0" parTransId="{ABAB71B9-4BAB-43E7-AB21-652A841A11B7}" sibTransId="{D394B6C5-1A65-4C2B-853A-3515583CACDF}"/>
    <dgm:cxn modelId="{E69F185B-942F-4549-BA8C-049909D0218B}" srcId="{739F24A3-D471-416E-B383-9C76968486DC}" destId="{46EAA3C7-7F58-46AF-8909-3010A4AED907}" srcOrd="1" destOrd="0" parTransId="{7AEDC64F-E392-484B-A9AB-3D5ECA912C60}" sibTransId="{66303B6D-ECD5-4A5D-9AE0-86FE8DE73ACC}"/>
    <dgm:cxn modelId="{245CA75D-19B6-4639-B8C6-2F5E379A4A00}" srcId="{965F87B7-9379-4079-A37D-60248E745824}" destId="{01E386F8-D43A-4BB4-AE88-BB75DCA715A6}" srcOrd="4" destOrd="0" parTransId="{14C073E6-B24D-4456-BB00-A1AF544EA448}" sibTransId="{A19894B9-3800-4ACB-9955-08CC5C7A2190}"/>
    <dgm:cxn modelId="{2C3EDC42-A5D5-494F-8B05-965F320135CB}" type="presOf" srcId="{AF47738D-CE79-41F5-AE1A-A8106A59EF1E}" destId="{78A6875D-DDDF-4E91-A92C-85A84631D11C}" srcOrd="0" destOrd="1" presId="urn:microsoft.com/office/officeart/2005/8/layout/target3"/>
    <dgm:cxn modelId="{C69E1E67-AF61-4F75-86AF-CD3D6DB18149}" type="presOf" srcId="{08898608-E20D-41A1-A3B2-6E25E8EF2B25}" destId="{F7F5834D-136F-4296-84B9-AC0D08AB190C}" srcOrd="0" destOrd="0" presId="urn:microsoft.com/office/officeart/2005/8/layout/target3"/>
    <dgm:cxn modelId="{30D23E68-FE5F-4E3E-870D-A217615A9CB9}" srcId="{4421179A-D169-47E9-AB65-72160CE99236}" destId="{BFD3116B-09BA-4A63-BC6F-0B235BDAB2F0}" srcOrd="7" destOrd="0" parTransId="{6B54C237-B7B2-446A-A310-F94F80638177}" sibTransId="{4CF847AB-2FAF-41F4-9152-DE7961BF83AE}"/>
    <dgm:cxn modelId="{A4FBC24F-8885-458F-9FE7-FD4F00694420}" type="presOf" srcId="{4421179A-D169-47E9-AB65-72160CE99236}" destId="{EADFD2BA-5BD6-4E55-A4EF-084EB17B4EA4}" srcOrd="1" destOrd="0" presId="urn:microsoft.com/office/officeart/2005/8/layout/target3"/>
    <dgm:cxn modelId="{C826F04F-28E9-433E-9E23-B171796F7799}" srcId="{4421179A-D169-47E9-AB65-72160CE99236}" destId="{43FD712A-FB9F-4B52-8802-5F30640572C0}" srcOrd="2" destOrd="0" parTransId="{8124F088-D741-43E7-9655-35738BD107B5}" sibTransId="{84B923BF-E7D4-47A1-BFDF-6360322D4228}"/>
    <dgm:cxn modelId="{FCF8DA50-6E2C-47F8-BFBC-B50BDC42D9B6}" type="presOf" srcId="{A305FFFC-5862-4E00-BC4B-4EF670772486}" destId="{10CFDCD6-E631-42E7-B541-09ED09341E4B}" srcOrd="0" destOrd="2" presId="urn:microsoft.com/office/officeart/2005/8/layout/target3"/>
    <dgm:cxn modelId="{FB91B87B-C44F-44ED-A201-1290839D3D20}" type="presOf" srcId="{A24C69F5-CCAE-4EE9-A812-6AF84F026A45}" destId="{78A6875D-DDDF-4E91-A92C-85A84631D11C}" srcOrd="0" destOrd="3" presId="urn:microsoft.com/office/officeart/2005/8/layout/target3"/>
    <dgm:cxn modelId="{6283F68A-6639-41EF-A7CA-01A83ED12BFC}" type="presOf" srcId="{DE59C577-FC06-48B4-A249-3F01C6994802}" destId="{78A6875D-DDDF-4E91-A92C-85A84631D11C}" srcOrd="0" destOrd="5" presId="urn:microsoft.com/office/officeart/2005/8/layout/target3"/>
    <dgm:cxn modelId="{DD1E5E90-3CD2-45E1-9BE6-8C81F5023D4C}" type="presOf" srcId="{3541B2AC-BAA7-4102-8B2E-4E340DEDE271}" destId="{10CFDCD6-E631-42E7-B541-09ED09341E4B}" srcOrd="0" destOrd="3" presId="urn:microsoft.com/office/officeart/2005/8/layout/target3"/>
    <dgm:cxn modelId="{650BC691-0CB6-4577-B2CF-B5BCAED37CA0}" srcId="{739F24A3-D471-416E-B383-9C76968486DC}" destId="{20F5B856-D893-448B-8385-F23CFE862E87}" srcOrd="2" destOrd="0" parTransId="{C7BFEF32-10FD-4B1D-B153-8C7C2B1C9898}" sibTransId="{1DF19890-A549-4DA3-A946-2B0F62E57D24}"/>
    <dgm:cxn modelId="{3B65559B-DE63-45C2-9D0D-995E9EC7C4E2}" type="presOf" srcId="{72BC5703-3192-498A-96FE-D56CFFDCE5AC}" destId="{78A6875D-DDDF-4E91-A92C-85A84631D11C}" srcOrd="0" destOrd="6" presId="urn:microsoft.com/office/officeart/2005/8/layout/target3"/>
    <dgm:cxn modelId="{8170559D-E7E1-44A8-8EF5-7C278271F0A9}" srcId="{965F87B7-9379-4079-A37D-60248E745824}" destId="{A305FFFC-5862-4E00-BC4B-4EF670772486}" srcOrd="2" destOrd="0" parTransId="{08402DAF-3C41-427A-ADE7-8B6E42EEE78C}" sibTransId="{21257B08-6DCD-4B01-86A5-0BBAF8CE02E8}"/>
    <dgm:cxn modelId="{B8A69C9F-B82E-45E9-9E88-A8A95A469145}" srcId="{4421179A-D169-47E9-AB65-72160CE99236}" destId="{72BC5703-3192-498A-96FE-D56CFFDCE5AC}" srcOrd="6" destOrd="0" parTransId="{2775D2F8-DE53-43C9-9004-C845141FDB68}" sibTransId="{38743973-A019-413A-A936-8491A0464E64}"/>
    <dgm:cxn modelId="{7BDAF9A1-6363-45C2-8E8B-D92E5E618FC6}" type="presOf" srcId="{13B532D0-F7F6-4620-AFF7-6FD2C198CBDB}" destId="{F7F5834D-136F-4296-84B9-AC0D08AB190C}" srcOrd="0" destOrd="3" presId="urn:microsoft.com/office/officeart/2005/8/layout/target3"/>
    <dgm:cxn modelId="{29AA8EAA-8A73-4A06-B25C-14440BFCA417}" srcId="{965F87B7-9379-4079-A37D-60248E745824}" destId="{3541B2AC-BAA7-4102-8B2E-4E340DEDE271}" srcOrd="3" destOrd="0" parTransId="{AB9DABAB-C3BD-4881-BBEA-9A24AB16FCC9}" sibTransId="{AA163546-7CB9-40C7-BC12-FB51024BD51B}"/>
    <dgm:cxn modelId="{023256AF-DE1A-4E67-83FF-A51763FF1CAE}" srcId="{739F24A3-D471-416E-B383-9C76968486DC}" destId="{08898608-E20D-41A1-A3B2-6E25E8EF2B25}" srcOrd="0" destOrd="0" parTransId="{ADFD48E4-645F-4F30-B2A0-FC5B19274532}" sibTransId="{9DF5F920-ECB9-424E-B736-0A4ABB10EDA6}"/>
    <dgm:cxn modelId="{F9DFB8B1-12C0-422D-8EFE-5C0E751D0DB7}" srcId="{76A6E3A8-800F-4F24-AB4D-D6AA5D9187EA}" destId="{4421179A-D169-47E9-AB65-72160CE99236}" srcOrd="0" destOrd="0" parTransId="{318BA9E6-9716-47AC-8A23-82C2C7AEB6F1}" sibTransId="{4A5CAB4F-6A27-4F40-9A38-5209BC7D987E}"/>
    <dgm:cxn modelId="{5FC51DB9-2D71-4046-B371-776C1FEA359F}" type="presOf" srcId="{7D83E135-3091-4CE8-9C25-DCE522E5585B}" destId="{10CFDCD6-E631-42E7-B541-09ED09341E4B}" srcOrd="0" destOrd="1" presId="urn:microsoft.com/office/officeart/2005/8/layout/target3"/>
    <dgm:cxn modelId="{B0133BBC-B131-4F5F-B575-E6AD849622FE}" type="presOf" srcId="{20F5B856-D893-448B-8385-F23CFE862E87}" destId="{F7F5834D-136F-4296-84B9-AC0D08AB190C}" srcOrd="0" destOrd="2" presId="urn:microsoft.com/office/officeart/2005/8/layout/target3"/>
    <dgm:cxn modelId="{E6DDE3BE-B5F8-4F00-A209-326D9F63E1D9}" type="presOf" srcId="{43FD712A-FB9F-4B52-8802-5F30640572C0}" destId="{78A6875D-DDDF-4E91-A92C-85A84631D11C}" srcOrd="0" destOrd="2" presId="urn:microsoft.com/office/officeart/2005/8/layout/target3"/>
    <dgm:cxn modelId="{2577ADCA-3BCA-4639-90DB-52272FCCBF40}" type="presOf" srcId="{46EAA3C7-7F58-46AF-8909-3010A4AED907}" destId="{F7F5834D-136F-4296-84B9-AC0D08AB190C}" srcOrd="0" destOrd="1" presId="urn:microsoft.com/office/officeart/2005/8/layout/target3"/>
    <dgm:cxn modelId="{C6EFB3CA-1D89-48F6-B84B-D38E9382F12D}" srcId="{4421179A-D169-47E9-AB65-72160CE99236}" destId="{92C7B499-66D7-4660-A7C4-93A1B538A3FF}" srcOrd="0" destOrd="0" parTransId="{75C1CC7B-B449-43E4-BEC0-BFA9211C12A6}" sibTransId="{F001EDE6-FAE4-4436-8D7D-951CF7F45EFE}"/>
    <dgm:cxn modelId="{1F466FCF-4691-4BE2-901B-7BE49C813C54}" type="presOf" srcId="{965F87B7-9379-4079-A37D-60248E745824}" destId="{A8CAD3B2-4C65-45BF-B170-A2B13CED7D68}" srcOrd="0" destOrd="0" presId="urn:microsoft.com/office/officeart/2005/8/layout/target3"/>
    <dgm:cxn modelId="{66B90FD0-B889-43AB-88A2-7A19764265EC}" srcId="{76A6E3A8-800F-4F24-AB4D-D6AA5D9187EA}" destId="{739F24A3-D471-416E-B383-9C76968486DC}" srcOrd="1" destOrd="0" parTransId="{B6B23E4F-F0C1-4E37-A1A9-26835912A9E8}" sibTransId="{57D8AE80-A05C-485E-8F71-A3CAF42EBB19}"/>
    <dgm:cxn modelId="{F58E2DD5-09FB-4B58-AB0C-9D383BF8A1C4}" type="presOf" srcId="{4421179A-D169-47E9-AB65-72160CE99236}" destId="{B5CFFDBA-03F5-4646-8321-863AAE7C6E5E}" srcOrd="0" destOrd="0" presId="urn:microsoft.com/office/officeart/2005/8/layout/target3"/>
    <dgm:cxn modelId="{B12478E0-2885-4A9F-925A-7E35BFC500FC}" srcId="{965F87B7-9379-4079-A37D-60248E745824}" destId="{7D83E135-3091-4CE8-9C25-DCE522E5585B}" srcOrd="1" destOrd="0" parTransId="{1D1D1092-924D-42E5-97EA-015021DFA5C9}" sibTransId="{3269E0E2-B7B2-4833-AC7A-D60673A7AB8F}"/>
    <dgm:cxn modelId="{317EE0E5-8384-496C-83D0-F2BAC8827E8A}" type="presOf" srcId="{BFD3116B-09BA-4A63-BC6F-0B235BDAB2F0}" destId="{78A6875D-DDDF-4E91-A92C-85A84631D11C}" srcOrd="0" destOrd="7" presId="urn:microsoft.com/office/officeart/2005/8/layout/target3"/>
    <dgm:cxn modelId="{6E5AC4EA-F03D-4187-A1DF-F3343CEAD15A}" type="presOf" srcId="{01E386F8-D43A-4BB4-AE88-BB75DCA715A6}" destId="{10CFDCD6-E631-42E7-B541-09ED09341E4B}" srcOrd="0" destOrd="4" presId="urn:microsoft.com/office/officeart/2005/8/layout/target3"/>
    <dgm:cxn modelId="{13AAA5F7-36C4-4C84-8019-15BDB028302A}" type="presOf" srcId="{B238AC1B-5B09-420A-AAC3-101B8AE5FE15}" destId="{F7F5834D-136F-4296-84B9-AC0D08AB190C}" srcOrd="0" destOrd="4" presId="urn:microsoft.com/office/officeart/2005/8/layout/target3"/>
    <dgm:cxn modelId="{1FB8212C-B2BA-4370-A47B-F00355C8C9CE}" type="presParOf" srcId="{9C2DF494-5332-4A1E-93E6-6EDF74C3A1E0}" destId="{824EF15D-5852-4302-A972-9925C9C866AA}" srcOrd="0" destOrd="0" presId="urn:microsoft.com/office/officeart/2005/8/layout/target3"/>
    <dgm:cxn modelId="{1CACAD31-9A82-4048-AF8B-B8E277F11CDC}" type="presParOf" srcId="{9C2DF494-5332-4A1E-93E6-6EDF74C3A1E0}" destId="{8E0800C3-C4B6-45A2-9F74-26CFF63625B4}" srcOrd="1" destOrd="0" presId="urn:microsoft.com/office/officeart/2005/8/layout/target3"/>
    <dgm:cxn modelId="{3518CBF9-0470-4481-BCBF-EC701DDEEA2C}" type="presParOf" srcId="{9C2DF494-5332-4A1E-93E6-6EDF74C3A1E0}" destId="{B5CFFDBA-03F5-4646-8321-863AAE7C6E5E}" srcOrd="2" destOrd="0" presId="urn:microsoft.com/office/officeart/2005/8/layout/target3"/>
    <dgm:cxn modelId="{3F25AF76-FB70-4486-950C-B0ADD251FD0F}" type="presParOf" srcId="{9C2DF494-5332-4A1E-93E6-6EDF74C3A1E0}" destId="{421A4606-1722-4168-84C6-8B3CFFB3745B}" srcOrd="3" destOrd="0" presId="urn:microsoft.com/office/officeart/2005/8/layout/target3"/>
    <dgm:cxn modelId="{9E3D8574-4FA9-4C15-9D97-91772D1B2824}" type="presParOf" srcId="{9C2DF494-5332-4A1E-93E6-6EDF74C3A1E0}" destId="{904F12FA-8DA6-458B-8A0F-B704293B3410}" srcOrd="4" destOrd="0" presId="urn:microsoft.com/office/officeart/2005/8/layout/target3"/>
    <dgm:cxn modelId="{CD5E4842-A930-4F33-892D-52E7AD215DCD}" type="presParOf" srcId="{9C2DF494-5332-4A1E-93E6-6EDF74C3A1E0}" destId="{225AB8D1-CA4B-46C9-A18C-9E452BEAD0F2}" srcOrd="5" destOrd="0" presId="urn:microsoft.com/office/officeart/2005/8/layout/target3"/>
    <dgm:cxn modelId="{E788DAEC-5C18-4EA5-8770-EFAD816DEAEC}" type="presParOf" srcId="{9C2DF494-5332-4A1E-93E6-6EDF74C3A1E0}" destId="{81FC3FB3-475B-4FD4-A4BE-1BFB1D7BC035}" srcOrd="6" destOrd="0" presId="urn:microsoft.com/office/officeart/2005/8/layout/target3"/>
    <dgm:cxn modelId="{76E1BBC9-E699-464E-8E4B-069EDF3FC52A}" type="presParOf" srcId="{9C2DF494-5332-4A1E-93E6-6EDF74C3A1E0}" destId="{3096620A-9EC1-481E-BF49-302D6F94E44F}" srcOrd="7" destOrd="0" presId="urn:microsoft.com/office/officeart/2005/8/layout/target3"/>
    <dgm:cxn modelId="{2717ACA3-59AA-45D0-B8D8-3D2759BD2430}" type="presParOf" srcId="{9C2DF494-5332-4A1E-93E6-6EDF74C3A1E0}" destId="{A8CAD3B2-4C65-45BF-B170-A2B13CED7D68}" srcOrd="8" destOrd="0" presId="urn:microsoft.com/office/officeart/2005/8/layout/target3"/>
    <dgm:cxn modelId="{4616EA5C-0E21-47B0-9639-B4D30A5F78AD}" type="presParOf" srcId="{9C2DF494-5332-4A1E-93E6-6EDF74C3A1E0}" destId="{EADFD2BA-5BD6-4E55-A4EF-084EB17B4EA4}" srcOrd="9" destOrd="0" presId="urn:microsoft.com/office/officeart/2005/8/layout/target3"/>
    <dgm:cxn modelId="{0C1F4329-D656-4F16-A565-57334DA4B1FE}" type="presParOf" srcId="{9C2DF494-5332-4A1E-93E6-6EDF74C3A1E0}" destId="{78A6875D-DDDF-4E91-A92C-85A84631D11C}" srcOrd="10" destOrd="0" presId="urn:microsoft.com/office/officeart/2005/8/layout/target3"/>
    <dgm:cxn modelId="{D4E04613-F054-4822-A8FB-3928BEA95D65}" type="presParOf" srcId="{9C2DF494-5332-4A1E-93E6-6EDF74C3A1E0}" destId="{438A45C7-D316-48B0-98D3-142B4C37CE9F}" srcOrd="11" destOrd="0" presId="urn:microsoft.com/office/officeart/2005/8/layout/target3"/>
    <dgm:cxn modelId="{07ED07D8-A051-4396-8CB4-D1E612123B4B}" type="presParOf" srcId="{9C2DF494-5332-4A1E-93E6-6EDF74C3A1E0}" destId="{F7F5834D-136F-4296-84B9-AC0D08AB190C}" srcOrd="12" destOrd="0" presId="urn:microsoft.com/office/officeart/2005/8/layout/target3"/>
    <dgm:cxn modelId="{CCE25508-126A-494F-BF52-18C2D7E3CD03}" type="presParOf" srcId="{9C2DF494-5332-4A1E-93E6-6EDF74C3A1E0}" destId="{C6D7CEB2-C7F7-40A8-8512-4DD1F2F9ED10}" srcOrd="13" destOrd="0" presId="urn:microsoft.com/office/officeart/2005/8/layout/target3"/>
    <dgm:cxn modelId="{DF242BE6-DFDF-4FE0-9C25-CF228ADE10E1}" type="presParOf" srcId="{9C2DF494-5332-4A1E-93E6-6EDF74C3A1E0}" destId="{10CFDCD6-E631-42E7-B541-09ED09341E4B}"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C9DF8D2-A8AE-4F1D-8CE2-A6B98C919211}" type="doc">
      <dgm:prSet loTypeId="urn:microsoft.com/office/officeart/2005/8/layout/pList2" loCatId="list" qsTypeId="urn:microsoft.com/office/officeart/2005/8/quickstyle/simple3" qsCatId="simple" csTypeId="urn:microsoft.com/office/officeart/2005/8/colors/accent2_3" csCatId="accent2" phldr="1"/>
      <dgm:spPr/>
      <dgm:t>
        <a:bodyPr/>
        <a:lstStyle/>
        <a:p>
          <a:endParaRPr lang="en-US"/>
        </a:p>
      </dgm:t>
    </dgm:pt>
    <dgm:pt modelId="{81621CCF-DF42-4425-B514-3959DFE83C98}">
      <dgm:prSet phldrT="[Text]"/>
      <dgm:spPr/>
      <dgm:t>
        <a:bodyPr/>
        <a:lstStyle/>
        <a:p>
          <a:r>
            <a:rPr lang="en-US" dirty="0"/>
            <a:t>Review the RT site records and documents</a:t>
          </a:r>
        </a:p>
      </dgm:t>
    </dgm:pt>
    <dgm:pt modelId="{A4ED7DDC-1168-4220-8C3E-DB45C9FC10EA}" type="parTrans" cxnId="{1BFA589B-8E07-4043-A218-33F1180D4412}">
      <dgm:prSet/>
      <dgm:spPr/>
      <dgm:t>
        <a:bodyPr/>
        <a:lstStyle/>
        <a:p>
          <a:endParaRPr lang="en-US"/>
        </a:p>
      </dgm:t>
    </dgm:pt>
    <dgm:pt modelId="{99B76F6B-E5C4-4C3F-A1C3-296177092BC1}" type="sibTrans" cxnId="{1BFA589B-8E07-4043-A218-33F1180D4412}">
      <dgm:prSet/>
      <dgm:spPr/>
      <dgm:t>
        <a:bodyPr/>
        <a:lstStyle/>
        <a:p>
          <a:endParaRPr lang="en-US"/>
        </a:p>
      </dgm:t>
    </dgm:pt>
    <dgm:pt modelId="{AAE1C971-178E-40CB-A18E-4EC96DE69E00}">
      <dgm:prSet phldrT="[Text]"/>
      <dgm:spPr/>
      <dgm:t>
        <a:bodyPr/>
        <a:lstStyle/>
        <a:p>
          <a:r>
            <a:rPr lang="en-US" dirty="0"/>
            <a:t>Ask open-ended questions  </a:t>
          </a:r>
        </a:p>
      </dgm:t>
    </dgm:pt>
    <dgm:pt modelId="{B09E4521-DED0-4653-9A7F-9FBEE3E4CD9B}" type="parTrans" cxnId="{11071A70-759B-4E49-8740-A6DC18BE9653}">
      <dgm:prSet/>
      <dgm:spPr/>
      <dgm:t>
        <a:bodyPr/>
        <a:lstStyle/>
        <a:p>
          <a:endParaRPr lang="en-US"/>
        </a:p>
      </dgm:t>
    </dgm:pt>
    <dgm:pt modelId="{D3FB3116-8985-4873-9870-4E5021940182}" type="sibTrans" cxnId="{11071A70-759B-4E49-8740-A6DC18BE9653}">
      <dgm:prSet/>
      <dgm:spPr/>
      <dgm:t>
        <a:bodyPr/>
        <a:lstStyle/>
        <a:p>
          <a:endParaRPr lang="en-US"/>
        </a:p>
      </dgm:t>
    </dgm:pt>
    <dgm:pt modelId="{AAA88BE3-17F9-4F07-B990-7FFFA66788A9}">
      <dgm:prSet/>
      <dgm:spPr/>
      <dgm:t>
        <a:bodyPr/>
        <a:lstStyle/>
        <a:p>
          <a:r>
            <a:rPr lang="en-US" dirty="0"/>
            <a:t>Observe the RT site operations</a:t>
          </a:r>
        </a:p>
      </dgm:t>
    </dgm:pt>
    <dgm:pt modelId="{BE3D4DCA-AC1A-48C6-BAAF-0E7D9E68C66B}" type="parTrans" cxnId="{BD2FA567-804F-4A59-A951-9FB1D6400B5C}">
      <dgm:prSet/>
      <dgm:spPr/>
      <dgm:t>
        <a:bodyPr/>
        <a:lstStyle/>
        <a:p>
          <a:endParaRPr lang="en-US"/>
        </a:p>
      </dgm:t>
    </dgm:pt>
    <dgm:pt modelId="{9BCF0F6C-85EC-498E-9B25-2D719953B354}" type="sibTrans" cxnId="{BD2FA567-804F-4A59-A951-9FB1D6400B5C}">
      <dgm:prSet/>
      <dgm:spPr/>
      <dgm:t>
        <a:bodyPr/>
        <a:lstStyle/>
        <a:p>
          <a:endParaRPr lang="en-US"/>
        </a:p>
      </dgm:t>
    </dgm:pt>
    <dgm:pt modelId="{C80032E7-AB14-464A-BDFC-F2454AD3FD1D}">
      <dgm:prSet/>
      <dgm:spPr/>
      <dgm:t>
        <a:bodyPr/>
        <a:lstStyle/>
        <a:p>
          <a:r>
            <a:rPr lang="en-US" dirty="0"/>
            <a:t>Follow client specimen or test result through the testing process</a:t>
          </a:r>
        </a:p>
      </dgm:t>
    </dgm:pt>
    <dgm:pt modelId="{EAB98490-EDCF-4FB2-9A57-EB229C15F86C}" type="parTrans" cxnId="{D0686FBB-7A49-4C3A-9C28-09C7698CB63E}">
      <dgm:prSet/>
      <dgm:spPr/>
      <dgm:t>
        <a:bodyPr/>
        <a:lstStyle/>
        <a:p>
          <a:endParaRPr lang="en-US"/>
        </a:p>
      </dgm:t>
    </dgm:pt>
    <dgm:pt modelId="{8294A903-499D-4F3A-8073-8C6ACC8FD83E}" type="sibTrans" cxnId="{D0686FBB-7A49-4C3A-9C28-09C7698CB63E}">
      <dgm:prSet/>
      <dgm:spPr/>
      <dgm:t>
        <a:bodyPr/>
        <a:lstStyle/>
        <a:p>
          <a:endParaRPr lang="en-US"/>
        </a:p>
      </dgm:t>
    </dgm:pt>
    <dgm:pt modelId="{3D2A6009-80C3-418D-9E76-EAE4DC499338}" type="pres">
      <dgm:prSet presAssocID="{0C9DF8D2-A8AE-4F1D-8CE2-A6B98C919211}" presName="Name0" presStyleCnt="0">
        <dgm:presLayoutVars>
          <dgm:dir/>
          <dgm:resizeHandles val="exact"/>
        </dgm:presLayoutVars>
      </dgm:prSet>
      <dgm:spPr/>
    </dgm:pt>
    <dgm:pt modelId="{C8DD9586-9D66-4A25-A380-CCA76A90660B}" type="pres">
      <dgm:prSet presAssocID="{0C9DF8D2-A8AE-4F1D-8CE2-A6B98C919211}" presName="bkgdShp" presStyleLbl="alignAccFollowNode1" presStyleIdx="0" presStyleCnt="1"/>
      <dgm:spPr/>
    </dgm:pt>
    <dgm:pt modelId="{9E4E644E-9BDD-420D-88A0-C73AFA13FD3F}" type="pres">
      <dgm:prSet presAssocID="{0C9DF8D2-A8AE-4F1D-8CE2-A6B98C919211}" presName="linComp" presStyleCnt="0"/>
      <dgm:spPr/>
    </dgm:pt>
    <dgm:pt modelId="{9FE70498-A0E7-47D6-AA54-5D37E870FD42}" type="pres">
      <dgm:prSet presAssocID="{81621CCF-DF42-4425-B514-3959DFE83C98}" presName="compNode" presStyleCnt="0"/>
      <dgm:spPr/>
    </dgm:pt>
    <dgm:pt modelId="{E1812292-F471-4D93-8006-36BBFE677A5A}" type="pres">
      <dgm:prSet presAssocID="{81621CCF-DF42-4425-B514-3959DFE83C98}" presName="node" presStyleLbl="node1" presStyleIdx="0" presStyleCnt="4">
        <dgm:presLayoutVars>
          <dgm:bulletEnabled val="1"/>
        </dgm:presLayoutVars>
      </dgm:prSet>
      <dgm:spPr/>
    </dgm:pt>
    <dgm:pt modelId="{CF6CBCBD-BD3D-4610-AE73-8C1E9B376A79}" type="pres">
      <dgm:prSet presAssocID="{81621CCF-DF42-4425-B514-3959DFE83C98}" presName="invisiNode" presStyleLbl="node1" presStyleIdx="0" presStyleCnt="4"/>
      <dgm:spPr/>
    </dgm:pt>
    <dgm:pt modelId="{847A186A-7A5F-42AE-BDDD-D33F935216B7}" type="pres">
      <dgm:prSet presAssocID="{81621CCF-DF42-4425-B514-3959DFE83C98}" presName="imagNode" presStyleLbl="fgImgPlac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l="-8000" r="-8000"/>
          </a:stretch>
        </a:blipFill>
      </dgm:spPr>
    </dgm:pt>
    <dgm:pt modelId="{3F96FF86-1F6A-4010-AB42-2899B22BF9FF}" type="pres">
      <dgm:prSet presAssocID="{99B76F6B-E5C4-4C3F-A1C3-296177092BC1}" presName="sibTrans" presStyleLbl="sibTrans2D1" presStyleIdx="0" presStyleCnt="0"/>
      <dgm:spPr/>
    </dgm:pt>
    <dgm:pt modelId="{B8B18B62-3FB6-411B-9047-8E73F7A6CA1D}" type="pres">
      <dgm:prSet presAssocID="{AAA88BE3-17F9-4F07-B990-7FFFA66788A9}" presName="compNode" presStyleCnt="0"/>
      <dgm:spPr/>
    </dgm:pt>
    <dgm:pt modelId="{A83AA776-916F-46AF-8A3E-DA449A1AE9BF}" type="pres">
      <dgm:prSet presAssocID="{AAA88BE3-17F9-4F07-B990-7FFFA66788A9}" presName="node" presStyleLbl="node1" presStyleIdx="1" presStyleCnt="4">
        <dgm:presLayoutVars>
          <dgm:bulletEnabled val="1"/>
        </dgm:presLayoutVars>
      </dgm:prSet>
      <dgm:spPr/>
    </dgm:pt>
    <dgm:pt modelId="{D67E673F-3603-4648-83AA-F2C1B79D73D5}" type="pres">
      <dgm:prSet presAssocID="{AAA88BE3-17F9-4F07-B990-7FFFA66788A9}" presName="invisiNode" presStyleLbl="node1" presStyleIdx="1" presStyleCnt="4"/>
      <dgm:spPr/>
    </dgm:pt>
    <dgm:pt modelId="{FC90D922-B130-4890-A305-6F73223AF1B1}" type="pres">
      <dgm:prSet presAssocID="{AAA88BE3-17F9-4F07-B990-7FFFA66788A9}" presName="imagNode" presStyleLbl="fgImgPlace1" presStyleIdx="1" presStyleCnt="4"/>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7000" r="-7000"/>
          </a:stretch>
        </a:blipFill>
      </dgm:spPr>
    </dgm:pt>
    <dgm:pt modelId="{4085A2ED-F521-4E6E-9573-5CA0F56A18B4}" type="pres">
      <dgm:prSet presAssocID="{9BCF0F6C-85EC-498E-9B25-2D719953B354}" presName="sibTrans" presStyleLbl="sibTrans2D1" presStyleIdx="0" presStyleCnt="0"/>
      <dgm:spPr/>
    </dgm:pt>
    <dgm:pt modelId="{F72CED2D-1D05-49BC-B51E-5FF1FF1F4C6F}" type="pres">
      <dgm:prSet presAssocID="{AAE1C971-178E-40CB-A18E-4EC96DE69E00}" presName="compNode" presStyleCnt="0"/>
      <dgm:spPr/>
    </dgm:pt>
    <dgm:pt modelId="{97740F7B-C017-4614-B448-D12695814FD7}" type="pres">
      <dgm:prSet presAssocID="{AAE1C971-178E-40CB-A18E-4EC96DE69E00}" presName="node" presStyleLbl="node1" presStyleIdx="2" presStyleCnt="4">
        <dgm:presLayoutVars>
          <dgm:bulletEnabled val="1"/>
        </dgm:presLayoutVars>
      </dgm:prSet>
      <dgm:spPr/>
    </dgm:pt>
    <dgm:pt modelId="{32B103C3-291E-4356-9646-639AC3AFEE44}" type="pres">
      <dgm:prSet presAssocID="{AAE1C971-178E-40CB-A18E-4EC96DE69E00}" presName="invisiNode" presStyleLbl="node1" presStyleIdx="2" presStyleCnt="4"/>
      <dgm:spPr/>
    </dgm:pt>
    <dgm:pt modelId="{A7A424D2-E784-4C0F-9511-90C1A436DE89}" type="pres">
      <dgm:prSet presAssocID="{AAE1C971-178E-40CB-A18E-4EC96DE69E00}" presName="imagNode" presStyleLbl="fgImgPlace1" presStyleIdx="2" presStyleCnt="4"/>
      <dgm:spPr>
        <a:blipFill>
          <a:blip xmlns:r="http://schemas.openxmlformats.org/officeDocument/2006/relationships" r:embed="rId3">
            <a:extLst>
              <a:ext uri="{28A0092B-C50C-407E-A947-70E740481C1C}">
                <a14:useLocalDpi xmlns:a14="http://schemas.microsoft.com/office/drawing/2010/main" val="0"/>
              </a:ext>
            </a:extLst>
          </a:blip>
          <a:srcRect/>
          <a:stretch>
            <a:fillRect l="-14000" r="-14000"/>
          </a:stretch>
        </a:blipFill>
      </dgm:spPr>
    </dgm:pt>
    <dgm:pt modelId="{0546699E-E249-4558-97D3-BB3F2F7C5FF3}" type="pres">
      <dgm:prSet presAssocID="{D3FB3116-8985-4873-9870-4E5021940182}" presName="sibTrans" presStyleLbl="sibTrans2D1" presStyleIdx="0" presStyleCnt="0"/>
      <dgm:spPr/>
    </dgm:pt>
    <dgm:pt modelId="{A2D80807-8F8F-43EF-ACC5-E50408E8C4E7}" type="pres">
      <dgm:prSet presAssocID="{C80032E7-AB14-464A-BDFC-F2454AD3FD1D}" presName="compNode" presStyleCnt="0"/>
      <dgm:spPr/>
    </dgm:pt>
    <dgm:pt modelId="{E80C1750-32FA-440E-989F-4EF54E6F64B1}" type="pres">
      <dgm:prSet presAssocID="{C80032E7-AB14-464A-BDFC-F2454AD3FD1D}" presName="node" presStyleLbl="node1" presStyleIdx="3" presStyleCnt="4">
        <dgm:presLayoutVars>
          <dgm:bulletEnabled val="1"/>
        </dgm:presLayoutVars>
      </dgm:prSet>
      <dgm:spPr/>
    </dgm:pt>
    <dgm:pt modelId="{E9041E84-0819-4DFE-91CB-209CF60B8095}" type="pres">
      <dgm:prSet presAssocID="{C80032E7-AB14-464A-BDFC-F2454AD3FD1D}" presName="invisiNode" presStyleLbl="node1" presStyleIdx="3" presStyleCnt="4"/>
      <dgm:spPr/>
    </dgm:pt>
    <dgm:pt modelId="{492BE25C-525C-4E53-BB9F-F773C6E3BCAA}" type="pres">
      <dgm:prSet presAssocID="{C80032E7-AB14-464A-BDFC-F2454AD3FD1D}" presName="imagNode" presStyleLbl="fgImgPlace1" presStyleIdx="3" presStyleCnt="4"/>
      <dgm:spPr>
        <a:blipFill rotWithShape="1">
          <a:blip xmlns:r="http://schemas.openxmlformats.org/officeDocument/2006/relationships" r:embed="rId4"/>
          <a:stretch>
            <a:fillRect/>
          </a:stretch>
        </a:blipFill>
      </dgm:spPr>
    </dgm:pt>
  </dgm:ptLst>
  <dgm:cxnLst>
    <dgm:cxn modelId="{F849CE61-9F1F-4977-B65D-FEDD16C6B7A8}" type="presOf" srcId="{81621CCF-DF42-4425-B514-3959DFE83C98}" destId="{E1812292-F471-4D93-8006-36BBFE677A5A}" srcOrd="0" destOrd="0" presId="urn:microsoft.com/office/officeart/2005/8/layout/pList2"/>
    <dgm:cxn modelId="{BD2FA567-804F-4A59-A951-9FB1D6400B5C}" srcId="{0C9DF8D2-A8AE-4F1D-8CE2-A6B98C919211}" destId="{AAA88BE3-17F9-4F07-B990-7FFFA66788A9}" srcOrd="1" destOrd="0" parTransId="{BE3D4DCA-AC1A-48C6-BAAF-0E7D9E68C66B}" sibTransId="{9BCF0F6C-85EC-498E-9B25-2D719953B354}"/>
    <dgm:cxn modelId="{11071A70-759B-4E49-8740-A6DC18BE9653}" srcId="{0C9DF8D2-A8AE-4F1D-8CE2-A6B98C919211}" destId="{AAE1C971-178E-40CB-A18E-4EC96DE69E00}" srcOrd="2" destOrd="0" parTransId="{B09E4521-DED0-4653-9A7F-9FBEE3E4CD9B}" sibTransId="{D3FB3116-8985-4873-9870-4E5021940182}"/>
    <dgm:cxn modelId="{61F0CC58-A6B3-41EC-B546-DA114D3AB69E}" type="presOf" srcId="{AAE1C971-178E-40CB-A18E-4EC96DE69E00}" destId="{97740F7B-C017-4614-B448-D12695814FD7}" srcOrd="0" destOrd="0" presId="urn:microsoft.com/office/officeart/2005/8/layout/pList2"/>
    <dgm:cxn modelId="{B0D42593-03C8-48F2-B27E-578352A3C9B1}" type="presOf" srcId="{9BCF0F6C-85EC-498E-9B25-2D719953B354}" destId="{4085A2ED-F521-4E6E-9573-5CA0F56A18B4}" srcOrd="0" destOrd="0" presId="urn:microsoft.com/office/officeart/2005/8/layout/pList2"/>
    <dgm:cxn modelId="{1BFA589B-8E07-4043-A218-33F1180D4412}" srcId="{0C9DF8D2-A8AE-4F1D-8CE2-A6B98C919211}" destId="{81621CCF-DF42-4425-B514-3959DFE83C98}" srcOrd="0" destOrd="0" parTransId="{A4ED7DDC-1168-4220-8C3E-DB45C9FC10EA}" sibTransId="{99B76F6B-E5C4-4C3F-A1C3-296177092BC1}"/>
    <dgm:cxn modelId="{3195B9A5-08EB-42B7-AE60-B577C3C9E19B}" type="presOf" srcId="{AAA88BE3-17F9-4F07-B990-7FFFA66788A9}" destId="{A83AA776-916F-46AF-8A3E-DA449A1AE9BF}" srcOrd="0" destOrd="0" presId="urn:microsoft.com/office/officeart/2005/8/layout/pList2"/>
    <dgm:cxn modelId="{AB1E09B8-B7BF-411A-A87F-64A36D88EF79}" type="presOf" srcId="{D3FB3116-8985-4873-9870-4E5021940182}" destId="{0546699E-E249-4558-97D3-BB3F2F7C5FF3}" srcOrd="0" destOrd="0" presId="urn:microsoft.com/office/officeart/2005/8/layout/pList2"/>
    <dgm:cxn modelId="{D0686FBB-7A49-4C3A-9C28-09C7698CB63E}" srcId="{0C9DF8D2-A8AE-4F1D-8CE2-A6B98C919211}" destId="{C80032E7-AB14-464A-BDFC-F2454AD3FD1D}" srcOrd="3" destOrd="0" parTransId="{EAB98490-EDCF-4FB2-9A57-EB229C15F86C}" sibTransId="{8294A903-499D-4F3A-8073-8C6ACC8FD83E}"/>
    <dgm:cxn modelId="{9A823DC3-100B-4BCC-A86D-14B9878A5E20}" type="presOf" srcId="{0C9DF8D2-A8AE-4F1D-8CE2-A6B98C919211}" destId="{3D2A6009-80C3-418D-9E76-EAE4DC499338}" srcOrd="0" destOrd="0" presId="urn:microsoft.com/office/officeart/2005/8/layout/pList2"/>
    <dgm:cxn modelId="{905D2FE8-B2F2-4F5A-9EE8-99B8C87B704A}" type="presOf" srcId="{C80032E7-AB14-464A-BDFC-F2454AD3FD1D}" destId="{E80C1750-32FA-440E-989F-4EF54E6F64B1}" srcOrd="0" destOrd="0" presId="urn:microsoft.com/office/officeart/2005/8/layout/pList2"/>
    <dgm:cxn modelId="{1CB532EA-6D71-4807-BF62-1E8F5176D7C9}" type="presOf" srcId="{99B76F6B-E5C4-4C3F-A1C3-296177092BC1}" destId="{3F96FF86-1F6A-4010-AB42-2899B22BF9FF}" srcOrd="0" destOrd="0" presId="urn:microsoft.com/office/officeart/2005/8/layout/pList2"/>
    <dgm:cxn modelId="{208B41E9-B903-4D62-907E-17DEB69FC2DF}" type="presParOf" srcId="{3D2A6009-80C3-418D-9E76-EAE4DC499338}" destId="{C8DD9586-9D66-4A25-A380-CCA76A90660B}" srcOrd="0" destOrd="0" presId="urn:microsoft.com/office/officeart/2005/8/layout/pList2"/>
    <dgm:cxn modelId="{5E2BFE0F-457B-4264-B54E-EF0503B1791E}" type="presParOf" srcId="{3D2A6009-80C3-418D-9E76-EAE4DC499338}" destId="{9E4E644E-9BDD-420D-88A0-C73AFA13FD3F}" srcOrd="1" destOrd="0" presId="urn:microsoft.com/office/officeart/2005/8/layout/pList2"/>
    <dgm:cxn modelId="{E87AE9BE-F059-4E25-B026-69CA7DE53AED}" type="presParOf" srcId="{9E4E644E-9BDD-420D-88A0-C73AFA13FD3F}" destId="{9FE70498-A0E7-47D6-AA54-5D37E870FD42}" srcOrd="0" destOrd="0" presId="urn:microsoft.com/office/officeart/2005/8/layout/pList2"/>
    <dgm:cxn modelId="{A09131F3-1888-41A4-8F6A-19360A71A900}" type="presParOf" srcId="{9FE70498-A0E7-47D6-AA54-5D37E870FD42}" destId="{E1812292-F471-4D93-8006-36BBFE677A5A}" srcOrd="0" destOrd="0" presId="urn:microsoft.com/office/officeart/2005/8/layout/pList2"/>
    <dgm:cxn modelId="{D98433B7-DC66-4D39-AA65-C1316D7EFF81}" type="presParOf" srcId="{9FE70498-A0E7-47D6-AA54-5D37E870FD42}" destId="{CF6CBCBD-BD3D-4610-AE73-8C1E9B376A79}" srcOrd="1" destOrd="0" presId="urn:microsoft.com/office/officeart/2005/8/layout/pList2"/>
    <dgm:cxn modelId="{70205689-17ED-4192-ADD7-4C340677C87F}" type="presParOf" srcId="{9FE70498-A0E7-47D6-AA54-5D37E870FD42}" destId="{847A186A-7A5F-42AE-BDDD-D33F935216B7}" srcOrd="2" destOrd="0" presId="urn:microsoft.com/office/officeart/2005/8/layout/pList2"/>
    <dgm:cxn modelId="{990F0649-D040-4775-8715-E173E5EA3164}" type="presParOf" srcId="{9E4E644E-9BDD-420D-88A0-C73AFA13FD3F}" destId="{3F96FF86-1F6A-4010-AB42-2899B22BF9FF}" srcOrd="1" destOrd="0" presId="urn:microsoft.com/office/officeart/2005/8/layout/pList2"/>
    <dgm:cxn modelId="{97541430-DAD4-4585-BB9E-FF118A28123E}" type="presParOf" srcId="{9E4E644E-9BDD-420D-88A0-C73AFA13FD3F}" destId="{B8B18B62-3FB6-411B-9047-8E73F7A6CA1D}" srcOrd="2" destOrd="0" presId="urn:microsoft.com/office/officeart/2005/8/layout/pList2"/>
    <dgm:cxn modelId="{3818F050-279F-4EFE-8BCD-0FE6DFD5932F}" type="presParOf" srcId="{B8B18B62-3FB6-411B-9047-8E73F7A6CA1D}" destId="{A83AA776-916F-46AF-8A3E-DA449A1AE9BF}" srcOrd="0" destOrd="0" presId="urn:microsoft.com/office/officeart/2005/8/layout/pList2"/>
    <dgm:cxn modelId="{DE297975-AFCC-4492-9B73-1F6FABF46CB1}" type="presParOf" srcId="{B8B18B62-3FB6-411B-9047-8E73F7A6CA1D}" destId="{D67E673F-3603-4648-83AA-F2C1B79D73D5}" srcOrd="1" destOrd="0" presId="urn:microsoft.com/office/officeart/2005/8/layout/pList2"/>
    <dgm:cxn modelId="{CDF709C3-6C5A-4A2F-BA8F-2032A7FF4212}" type="presParOf" srcId="{B8B18B62-3FB6-411B-9047-8E73F7A6CA1D}" destId="{FC90D922-B130-4890-A305-6F73223AF1B1}" srcOrd="2" destOrd="0" presId="urn:microsoft.com/office/officeart/2005/8/layout/pList2"/>
    <dgm:cxn modelId="{40AF3541-4FF6-4612-B7CC-8D9505970CB7}" type="presParOf" srcId="{9E4E644E-9BDD-420D-88A0-C73AFA13FD3F}" destId="{4085A2ED-F521-4E6E-9573-5CA0F56A18B4}" srcOrd="3" destOrd="0" presId="urn:microsoft.com/office/officeart/2005/8/layout/pList2"/>
    <dgm:cxn modelId="{C58FED90-3ED6-4536-A0E0-673394E439BD}" type="presParOf" srcId="{9E4E644E-9BDD-420D-88A0-C73AFA13FD3F}" destId="{F72CED2D-1D05-49BC-B51E-5FF1FF1F4C6F}" srcOrd="4" destOrd="0" presId="urn:microsoft.com/office/officeart/2005/8/layout/pList2"/>
    <dgm:cxn modelId="{BA7BFFE2-A2D2-4425-B89E-81AA17D0B0DE}" type="presParOf" srcId="{F72CED2D-1D05-49BC-B51E-5FF1FF1F4C6F}" destId="{97740F7B-C017-4614-B448-D12695814FD7}" srcOrd="0" destOrd="0" presId="urn:microsoft.com/office/officeart/2005/8/layout/pList2"/>
    <dgm:cxn modelId="{636A23BB-0BB4-4E91-964B-7A8AF8316C8D}" type="presParOf" srcId="{F72CED2D-1D05-49BC-B51E-5FF1FF1F4C6F}" destId="{32B103C3-291E-4356-9646-639AC3AFEE44}" srcOrd="1" destOrd="0" presId="urn:microsoft.com/office/officeart/2005/8/layout/pList2"/>
    <dgm:cxn modelId="{ED197588-85AF-4AD4-B9E0-0FFA53532BBD}" type="presParOf" srcId="{F72CED2D-1D05-49BC-B51E-5FF1FF1F4C6F}" destId="{A7A424D2-E784-4C0F-9511-90C1A436DE89}" srcOrd="2" destOrd="0" presId="urn:microsoft.com/office/officeart/2005/8/layout/pList2"/>
    <dgm:cxn modelId="{BFBC646C-A520-46DB-B19B-712662556AE6}" type="presParOf" srcId="{9E4E644E-9BDD-420D-88A0-C73AFA13FD3F}" destId="{0546699E-E249-4558-97D3-BB3F2F7C5FF3}" srcOrd="5" destOrd="0" presId="urn:microsoft.com/office/officeart/2005/8/layout/pList2"/>
    <dgm:cxn modelId="{313C777E-5040-4C88-A885-BB4BA431076B}" type="presParOf" srcId="{9E4E644E-9BDD-420D-88A0-C73AFA13FD3F}" destId="{A2D80807-8F8F-43EF-ACC5-E50408E8C4E7}" srcOrd="6" destOrd="0" presId="urn:microsoft.com/office/officeart/2005/8/layout/pList2"/>
    <dgm:cxn modelId="{40363F2D-6C17-4ED6-881F-610B95DACEA4}" type="presParOf" srcId="{A2D80807-8F8F-43EF-ACC5-E50408E8C4E7}" destId="{E80C1750-32FA-440E-989F-4EF54E6F64B1}" srcOrd="0" destOrd="0" presId="urn:microsoft.com/office/officeart/2005/8/layout/pList2"/>
    <dgm:cxn modelId="{29DDCC12-A985-486F-A7F4-5D0F75BD8F64}" type="presParOf" srcId="{A2D80807-8F8F-43EF-ACC5-E50408E8C4E7}" destId="{E9041E84-0819-4DFE-91CB-209CF60B8095}" srcOrd="1" destOrd="0" presId="urn:microsoft.com/office/officeart/2005/8/layout/pList2"/>
    <dgm:cxn modelId="{43B5EEB7-C1F6-4788-8F06-C5B4D9592810}" type="presParOf" srcId="{A2D80807-8F8F-43EF-ACC5-E50408E8C4E7}" destId="{492BE25C-525C-4E53-BB9F-F773C6E3BCAA}" srcOrd="2" destOrd="0" presId="urn:microsoft.com/office/officeart/2005/8/layout/p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A31A29-0528-43E1-8263-36B66323D94F}">
      <dsp:nvSpPr>
        <dsp:cNvPr id="0" name=""/>
        <dsp:cNvSpPr/>
      </dsp:nvSpPr>
      <dsp:spPr>
        <a:xfrm>
          <a:off x="40" y="34525"/>
          <a:ext cx="3845569" cy="801369"/>
        </a:xfrm>
        <a:prstGeom prst="rect">
          <a:avLst/>
        </a:prstGeom>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hemeClr val="accent5"/>
        </a:lnRef>
        <a:fillRef idx="3">
          <a:schemeClr val="accent5"/>
        </a:fillRef>
        <a:effectRef idx="3">
          <a:schemeClr val="accent5"/>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kern="1200" dirty="0"/>
            <a:t>Audit</a:t>
          </a:r>
        </a:p>
      </dsp:txBody>
      <dsp:txXfrm>
        <a:off x="40" y="34525"/>
        <a:ext cx="3845569" cy="801369"/>
      </dsp:txXfrm>
    </dsp:sp>
    <dsp:sp modelId="{B04980C7-B664-46CE-BD54-332ADB6D7C6B}">
      <dsp:nvSpPr>
        <dsp:cNvPr id="0" name=""/>
        <dsp:cNvSpPr/>
      </dsp:nvSpPr>
      <dsp:spPr>
        <a:xfrm>
          <a:off x="40" y="835894"/>
          <a:ext cx="3845569" cy="3853980"/>
        </a:xfrm>
        <a:prstGeom prst="rect">
          <a:avLst/>
        </a:prstGeom>
        <a:solidFill>
          <a:schemeClr val="accent5">
            <a:lumMod val="20000"/>
            <a:lumOff val="80000"/>
            <a:alpha val="90000"/>
          </a:schemeClr>
        </a:solidFill>
        <a:ln w="12700" cap="flat" cmpd="sng" algn="ctr">
          <a:solidFill>
            <a:schemeClr val="accent5">
              <a:lumMod val="75000"/>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en-US" sz="2700" b="0" i="0" kern="1200" dirty="0"/>
            <a:t>Systematic check or audit, especially of the efficiency or effectiveness of an organization or a process, typically carried out by an independent auditor</a:t>
          </a:r>
          <a:endParaRPr lang="en-US" sz="2700" kern="1200" dirty="0"/>
        </a:p>
        <a:p>
          <a:pPr marL="228600" lvl="1" indent="-228600" algn="l" defTabSz="1200150">
            <a:lnSpc>
              <a:spcPct val="90000"/>
            </a:lnSpc>
            <a:spcBef>
              <a:spcPct val="0"/>
            </a:spcBef>
            <a:spcAft>
              <a:spcPct val="15000"/>
            </a:spcAft>
            <a:buChar char="•"/>
          </a:pPr>
          <a:endParaRPr lang="en-US" sz="2700" kern="1200" dirty="0"/>
        </a:p>
      </dsp:txBody>
      <dsp:txXfrm>
        <a:off x="40" y="835894"/>
        <a:ext cx="3845569" cy="3853980"/>
      </dsp:txXfrm>
    </dsp:sp>
    <dsp:sp modelId="{5D03DD88-D94A-4A5E-883E-0CE2CF474A04}">
      <dsp:nvSpPr>
        <dsp:cNvPr id="0" name=""/>
        <dsp:cNvSpPr/>
      </dsp:nvSpPr>
      <dsp:spPr>
        <a:xfrm>
          <a:off x="4383989" y="34525"/>
          <a:ext cx="3845569" cy="801369"/>
        </a:xfrm>
        <a:prstGeom prst="rect">
          <a:avLst/>
        </a:prstGeom>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hemeClr val="accent2"/>
        </a:lnRef>
        <a:fillRef idx="3">
          <a:schemeClr val="accent2"/>
        </a:fillRef>
        <a:effectRef idx="3">
          <a:schemeClr val="accent2"/>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kern="1200" dirty="0"/>
            <a:t>Auditor</a:t>
          </a:r>
        </a:p>
      </dsp:txBody>
      <dsp:txXfrm>
        <a:off x="4383989" y="34525"/>
        <a:ext cx="3845569" cy="801369"/>
      </dsp:txXfrm>
    </dsp:sp>
    <dsp:sp modelId="{7EE89FC7-2676-467E-9C68-32E517B854BC}">
      <dsp:nvSpPr>
        <dsp:cNvPr id="0" name=""/>
        <dsp:cNvSpPr/>
      </dsp:nvSpPr>
      <dsp:spPr>
        <a:xfrm>
          <a:off x="4384030" y="813503"/>
          <a:ext cx="3845569" cy="3853980"/>
        </a:xfrm>
        <a:prstGeom prst="rect">
          <a:avLst/>
        </a:prstGeom>
        <a:solidFill>
          <a:schemeClr val="accent2">
            <a:lumMod val="20000"/>
            <a:lumOff val="80000"/>
          </a:schemeClr>
        </a:solidFill>
        <a:ln w="12700" cap="flat" cmpd="sng" algn="ctr">
          <a:solidFill>
            <a:schemeClr val="accent2">
              <a:lumMod val="75000"/>
            </a:schemeClr>
          </a:solid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en-US" sz="2700" b="0" i="0" kern="1200" dirty="0"/>
            <a:t>Person with the competence to conduct an audit</a:t>
          </a:r>
          <a:endParaRPr lang="en-US" sz="2700" kern="1200" dirty="0"/>
        </a:p>
        <a:p>
          <a:pPr marL="228600" lvl="1" indent="-228600" algn="l" defTabSz="1200150">
            <a:lnSpc>
              <a:spcPct val="90000"/>
            </a:lnSpc>
            <a:spcBef>
              <a:spcPct val="0"/>
            </a:spcBef>
            <a:spcAft>
              <a:spcPct val="15000"/>
            </a:spcAft>
            <a:buChar char="•"/>
          </a:pPr>
          <a:endParaRPr lang="en-US" sz="2700" kern="1200" dirty="0"/>
        </a:p>
      </dsp:txBody>
      <dsp:txXfrm>
        <a:off x="4384030" y="813503"/>
        <a:ext cx="3845569" cy="38539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4EF15D-5852-4302-A972-9925C9C866AA}">
      <dsp:nvSpPr>
        <dsp:cNvPr id="0" name=""/>
        <dsp:cNvSpPr/>
      </dsp:nvSpPr>
      <dsp:spPr>
        <a:xfrm>
          <a:off x="-725651" y="0"/>
          <a:ext cx="5386387" cy="5386387"/>
        </a:xfrm>
        <a:prstGeom prst="pie">
          <a:avLst>
            <a:gd name="adj1" fmla="val 5400000"/>
            <a:gd name="adj2" fmla="val 1620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5CFFDBA-03F5-4646-8321-863AAE7C6E5E}">
      <dsp:nvSpPr>
        <dsp:cNvPr id="0" name=""/>
        <dsp:cNvSpPr/>
      </dsp:nvSpPr>
      <dsp:spPr>
        <a:xfrm>
          <a:off x="1967542" y="0"/>
          <a:ext cx="8592799" cy="5386387"/>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1967542" y="0"/>
        <a:ext cx="4296399" cy="1615919"/>
      </dsp:txXfrm>
    </dsp:sp>
    <dsp:sp modelId="{904F12FA-8DA6-458B-8A0F-B704293B3410}">
      <dsp:nvSpPr>
        <dsp:cNvPr id="0" name=""/>
        <dsp:cNvSpPr/>
      </dsp:nvSpPr>
      <dsp:spPr>
        <a:xfrm>
          <a:off x="216968" y="1615919"/>
          <a:ext cx="3501148" cy="3501148"/>
        </a:xfrm>
        <a:prstGeom prst="pie">
          <a:avLst>
            <a:gd name="adj1" fmla="val 5400000"/>
            <a:gd name="adj2" fmla="val 16200000"/>
          </a:avLst>
        </a:prstGeom>
        <a:solidFill>
          <a:schemeClr val="accent2">
            <a:hueOff val="4328591"/>
            <a:satOff val="7889"/>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5AB8D1-CA4B-46C9-A18C-9E452BEAD0F2}">
      <dsp:nvSpPr>
        <dsp:cNvPr id="0" name=""/>
        <dsp:cNvSpPr/>
      </dsp:nvSpPr>
      <dsp:spPr>
        <a:xfrm>
          <a:off x="1913493" y="1643088"/>
          <a:ext cx="8592799" cy="3501148"/>
        </a:xfrm>
        <a:prstGeom prst="rect">
          <a:avLst/>
        </a:prstGeom>
        <a:solidFill>
          <a:schemeClr val="lt1">
            <a:alpha val="90000"/>
            <a:hueOff val="0"/>
            <a:satOff val="0"/>
            <a:lumOff val="0"/>
            <a:alphaOff val="0"/>
          </a:schemeClr>
        </a:solidFill>
        <a:ln w="12700" cap="flat" cmpd="sng" algn="ctr">
          <a:solidFill>
            <a:schemeClr val="accent2">
              <a:hueOff val="4328591"/>
              <a:satOff val="7889"/>
              <a:lumOff val="-941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1913493" y="1643088"/>
        <a:ext cx="4296399" cy="1615914"/>
      </dsp:txXfrm>
    </dsp:sp>
    <dsp:sp modelId="{3096620A-9EC1-481E-BF49-302D6F94E44F}">
      <dsp:nvSpPr>
        <dsp:cNvPr id="0" name=""/>
        <dsp:cNvSpPr/>
      </dsp:nvSpPr>
      <dsp:spPr>
        <a:xfrm>
          <a:off x="986035" y="3153445"/>
          <a:ext cx="1974582" cy="1763770"/>
        </a:xfrm>
        <a:prstGeom prst="pie">
          <a:avLst>
            <a:gd name="adj1" fmla="val 5400000"/>
            <a:gd name="adj2" fmla="val 16200000"/>
          </a:avLst>
        </a:prstGeom>
        <a:solidFill>
          <a:schemeClr val="accent2">
            <a:hueOff val="8657183"/>
            <a:satOff val="15778"/>
            <a:lumOff val="-1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CAD3B2-4C65-45BF-B170-A2B13CED7D68}">
      <dsp:nvSpPr>
        <dsp:cNvPr id="0" name=""/>
        <dsp:cNvSpPr/>
      </dsp:nvSpPr>
      <dsp:spPr>
        <a:xfrm>
          <a:off x="1967542" y="3231833"/>
          <a:ext cx="8592799" cy="1615914"/>
        </a:xfrm>
        <a:prstGeom prst="rect">
          <a:avLst/>
        </a:prstGeom>
        <a:solidFill>
          <a:schemeClr val="lt1">
            <a:alpha val="90000"/>
            <a:hueOff val="0"/>
            <a:satOff val="0"/>
            <a:lumOff val="0"/>
            <a:alphaOff val="0"/>
          </a:schemeClr>
        </a:solidFill>
        <a:ln w="12700" cap="flat" cmpd="sng" algn="ctr">
          <a:solidFill>
            <a:schemeClr val="accent2">
              <a:hueOff val="8657183"/>
              <a:satOff val="15778"/>
              <a:lumOff val="-1882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1967542" y="3231833"/>
        <a:ext cx="4296399" cy="1615914"/>
      </dsp:txXfrm>
    </dsp:sp>
    <dsp:sp modelId="{78A6875D-DDDF-4E91-A92C-85A84631D11C}">
      <dsp:nvSpPr>
        <dsp:cNvPr id="0" name=""/>
        <dsp:cNvSpPr/>
      </dsp:nvSpPr>
      <dsp:spPr>
        <a:xfrm>
          <a:off x="1980066" y="9049"/>
          <a:ext cx="7062722" cy="161591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latin typeface="+mj-lt"/>
            </a:rPr>
            <a:t>Work with MOH and IPs to identify and prioritize sites</a:t>
          </a:r>
        </a:p>
        <a:p>
          <a:pPr marL="114300" lvl="1" indent="-114300" algn="l" defTabSz="533400">
            <a:lnSpc>
              <a:spcPct val="90000"/>
            </a:lnSpc>
            <a:spcBef>
              <a:spcPct val="0"/>
            </a:spcBef>
            <a:spcAft>
              <a:spcPct val="15000"/>
            </a:spcAft>
            <a:buChar char="•"/>
          </a:pPr>
          <a:r>
            <a:rPr lang="en-US" sz="1200" kern="1200" dirty="0">
              <a:latin typeface="+mj-lt"/>
            </a:rPr>
            <a:t>Notify sites &amp; agree on audit dates</a:t>
          </a:r>
        </a:p>
        <a:p>
          <a:pPr marL="114300" lvl="1" indent="-114300" algn="l" defTabSz="533400">
            <a:lnSpc>
              <a:spcPct val="90000"/>
            </a:lnSpc>
            <a:spcBef>
              <a:spcPct val="0"/>
            </a:spcBef>
            <a:spcAft>
              <a:spcPct val="15000"/>
            </a:spcAft>
            <a:buChar char="•"/>
          </a:pPr>
          <a:r>
            <a:rPr lang="en-US" sz="1200" kern="1200" dirty="0">
              <a:latin typeface="+mj-lt"/>
            </a:rPr>
            <a:t>Plan for transportation logistics</a:t>
          </a:r>
        </a:p>
        <a:p>
          <a:pPr marL="114300" lvl="1" indent="-114300" algn="l" defTabSz="533400">
            <a:lnSpc>
              <a:spcPct val="90000"/>
            </a:lnSpc>
            <a:spcBef>
              <a:spcPct val="0"/>
            </a:spcBef>
            <a:spcAft>
              <a:spcPct val="15000"/>
            </a:spcAft>
            <a:buChar char="•"/>
          </a:pPr>
          <a:r>
            <a:rPr lang="en-US" sz="1200" kern="1200" dirty="0">
              <a:latin typeface="+mj-lt"/>
            </a:rPr>
            <a:t>Sensitization meetings with regions and district level teams to convey importance of the SPI-RRT checklist</a:t>
          </a:r>
        </a:p>
        <a:p>
          <a:pPr marL="114300" lvl="1" indent="-114300" algn="l" defTabSz="533400">
            <a:lnSpc>
              <a:spcPct val="90000"/>
            </a:lnSpc>
            <a:spcBef>
              <a:spcPct val="0"/>
            </a:spcBef>
            <a:spcAft>
              <a:spcPct val="15000"/>
            </a:spcAft>
            <a:buChar char="•"/>
          </a:pPr>
          <a:r>
            <a:rPr lang="en-US" sz="1200" kern="1200" dirty="0">
              <a:latin typeface="+mj-lt"/>
            </a:rPr>
            <a:t>Familiarize yourself with the checklist</a:t>
          </a:r>
        </a:p>
        <a:p>
          <a:pPr marL="114300" lvl="1" indent="-114300" algn="l" defTabSz="533400">
            <a:lnSpc>
              <a:spcPct val="90000"/>
            </a:lnSpc>
            <a:spcBef>
              <a:spcPct val="0"/>
            </a:spcBef>
            <a:spcAft>
              <a:spcPct val="15000"/>
            </a:spcAft>
            <a:buChar char="•"/>
          </a:pPr>
          <a:r>
            <a:rPr lang="en-US" sz="1200" kern="1200" dirty="0">
              <a:latin typeface="+mj-lt"/>
            </a:rPr>
            <a:t>Review national guidelines and recency study protocol</a:t>
          </a:r>
        </a:p>
        <a:p>
          <a:pPr marL="114300" lvl="1" indent="-114300" algn="l" defTabSz="533400">
            <a:lnSpc>
              <a:spcPct val="90000"/>
            </a:lnSpc>
            <a:spcBef>
              <a:spcPct val="0"/>
            </a:spcBef>
            <a:spcAft>
              <a:spcPct val="15000"/>
            </a:spcAft>
            <a:buChar char="•"/>
          </a:pPr>
          <a:r>
            <a:rPr lang="en-US" sz="1200" kern="1200" dirty="0">
              <a:latin typeface="+mj-lt"/>
            </a:rPr>
            <a:t>Print additional copies of the checklist for sites</a:t>
          </a:r>
        </a:p>
        <a:p>
          <a:pPr marL="114300" lvl="1" indent="-114300" algn="l" defTabSz="533400">
            <a:lnSpc>
              <a:spcPct val="90000"/>
            </a:lnSpc>
            <a:spcBef>
              <a:spcPct val="0"/>
            </a:spcBef>
            <a:spcAft>
              <a:spcPct val="15000"/>
            </a:spcAft>
            <a:buChar char="•"/>
          </a:pPr>
          <a:r>
            <a:rPr lang="en-US" sz="1200" kern="1200" dirty="0">
              <a:latin typeface="+mj-lt"/>
            </a:rPr>
            <a:t>Gather any other resources needed (including site visit authorization letter)</a:t>
          </a:r>
        </a:p>
      </dsp:txBody>
      <dsp:txXfrm>
        <a:off x="1980066" y="9049"/>
        <a:ext cx="7062722" cy="1615919"/>
      </dsp:txXfrm>
    </dsp:sp>
    <dsp:sp modelId="{F7F5834D-136F-4296-84B9-AC0D08AB190C}">
      <dsp:nvSpPr>
        <dsp:cNvPr id="0" name=""/>
        <dsp:cNvSpPr/>
      </dsp:nvSpPr>
      <dsp:spPr>
        <a:xfrm>
          <a:off x="1920604" y="1661197"/>
          <a:ext cx="7199004" cy="1615914"/>
        </a:xfrm>
        <a:prstGeom prst="rect">
          <a:avLst/>
        </a:prstGeom>
        <a:solidFill>
          <a:prstClr val="white">
            <a:alpha val="90000"/>
            <a:hueOff val="0"/>
            <a:satOff val="0"/>
            <a:lumOff val="0"/>
            <a:alphaOff val="0"/>
          </a:prstClr>
        </a:solid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solidFill>
                <a:prstClr val="black">
                  <a:hueOff val="0"/>
                  <a:satOff val="0"/>
                  <a:lumOff val="0"/>
                  <a:alphaOff val="0"/>
                </a:prstClr>
              </a:solidFill>
              <a:latin typeface="+mj-lt"/>
              <a:ea typeface="+mn-ea"/>
              <a:cs typeface="+mn-cs"/>
            </a:rPr>
            <a:t>Introduce audit team to regional or district health management, including HIV and recency program coordinator when applicable</a:t>
          </a:r>
        </a:p>
        <a:p>
          <a:pPr marL="114300" lvl="1" indent="-114300" algn="l" defTabSz="533400">
            <a:lnSpc>
              <a:spcPct val="90000"/>
            </a:lnSpc>
            <a:spcBef>
              <a:spcPct val="0"/>
            </a:spcBef>
            <a:spcAft>
              <a:spcPct val="15000"/>
            </a:spcAft>
            <a:buChar char="•"/>
          </a:pPr>
          <a:r>
            <a:rPr lang="en-US" sz="1200" kern="1200" dirty="0">
              <a:latin typeface="+mj-lt"/>
            </a:rPr>
            <a:t>Introduce audit team to facility management</a:t>
          </a:r>
        </a:p>
        <a:p>
          <a:pPr marL="114300" lvl="1" indent="-114300" algn="l" defTabSz="533400">
            <a:lnSpc>
              <a:spcPct val="90000"/>
            </a:lnSpc>
            <a:spcBef>
              <a:spcPct val="0"/>
            </a:spcBef>
            <a:spcAft>
              <a:spcPct val="15000"/>
            </a:spcAft>
            <a:buChar char="•"/>
          </a:pPr>
          <a:r>
            <a:rPr lang="en-US" sz="1200" kern="1200" dirty="0">
              <a:latin typeface="+mj-lt"/>
            </a:rPr>
            <a:t>Discuss purpose of the audit and the testing points to be visited</a:t>
          </a:r>
        </a:p>
        <a:p>
          <a:pPr marL="114300" lvl="1" indent="-114300" algn="l" defTabSz="533400">
            <a:lnSpc>
              <a:spcPct val="90000"/>
            </a:lnSpc>
            <a:spcBef>
              <a:spcPct val="0"/>
            </a:spcBef>
            <a:spcAft>
              <a:spcPct val="15000"/>
            </a:spcAft>
            <a:buChar char="•"/>
          </a:pPr>
          <a:r>
            <a:rPr lang="en-US" sz="1200" kern="1200" dirty="0">
              <a:latin typeface="+mj-lt"/>
            </a:rPr>
            <a:t>Describe the audit process including areas to observe, documents to review and provide an estimated time of completion</a:t>
          </a:r>
        </a:p>
        <a:p>
          <a:pPr marL="114300" lvl="1" indent="-114300" algn="l" defTabSz="533400">
            <a:lnSpc>
              <a:spcPct val="90000"/>
            </a:lnSpc>
            <a:spcBef>
              <a:spcPct val="0"/>
            </a:spcBef>
            <a:spcAft>
              <a:spcPct val="15000"/>
            </a:spcAft>
            <a:buChar char="•"/>
          </a:pPr>
          <a:r>
            <a:rPr lang="en-US" sz="1200" kern="1200" dirty="0">
              <a:latin typeface="+mj-lt"/>
            </a:rPr>
            <a:t>Conduct audit using the SPI-RRT checklist</a:t>
          </a:r>
        </a:p>
      </dsp:txBody>
      <dsp:txXfrm>
        <a:off x="1920604" y="1661197"/>
        <a:ext cx="7199004" cy="1615914"/>
      </dsp:txXfrm>
    </dsp:sp>
    <dsp:sp modelId="{10CFDCD6-E631-42E7-B541-09ED09341E4B}">
      <dsp:nvSpPr>
        <dsp:cNvPr id="0" name=""/>
        <dsp:cNvSpPr/>
      </dsp:nvSpPr>
      <dsp:spPr>
        <a:xfrm>
          <a:off x="1955834" y="3222768"/>
          <a:ext cx="6609022" cy="161591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latin typeface="+mj-lt"/>
            </a:rPr>
            <a:t>Debrief with the testing point and/or facility management on findings and recommendations</a:t>
          </a:r>
        </a:p>
        <a:p>
          <a:pPr marL="114300" lvl="1" indent="-114300" algn="l" defTabSz="533400">
            <a:lnSpc>
              <a:spcPct val="90000"/>
            </a:lnSpc>
            <a:spcBef>
              <a:spcPct val="0"/>
            </a:spcBef>
            <a:spcAft>
              <a:spcPct val="15000"/>
            </a:spcAft>
            <a:buChar char="•"/>
          </a:pPr>
          <a:r>
            <a:rPr lang="en-US" sz="1200" kern="1200" dirty="0">
              <a:latin typeface="+mj-lt"/>
            </a:rPr>
            <a:t>Agree on findings, recommendations and timeline for implementing corrective action</a:t>
          </a:r>
        </a:p>
        <a:p>
          <a:pPr marL="114300" lvl="1" indent="-114300" algn="l" defTabSz="533400">
            <a:lnSpc>
              <a:spcPct val="90000"/>
            </a:lnSpc>
            <a:spcBef>
              <a:spcPct val="0"/>
            </a:spcBef>
            <a:spcAft>
              <a:spcPct val="15000"/>
            </a:spcAft>
            <a:buChar char="•"/>
          </a:pPr>
          <a:r>
            <a:rPr lang="en-US" sz="1200" kern="1200" dirty="0">
              <a:latin typeface="+mj-lt"/>
            </a:rPr>
            <a:t>Identify a point of contact for follow up actions</a:t>
          </a:r>
        </a:p>
        <a:p>
          <a:pPr marL="114300" lvl="1" indent="-114300" algn="l" defTabSz="533400">
            <a:lnSpc>
              <a:spcPct val="90000"/>
            </a:lnSpc>
            <a:spcBef>
              <a:spcPct val="0"/>
            </a:spcBef>
            <a:spcAft>
              <a:spcPct val="15000"/>
            </a:spcAft>
            <a:buChar char="•"/>
          </a:pPr>
          <a:r>
            <a:rPr lang="en-US" sz="1200" kern="1200" dirty="0">
              <a:latin typeface="+mj-lt"/>
            </a:rPr>
            <a:t>File data at central facility or where applicable based on study protocol</a:t>
          </a:r>
        </a:p>
        <a:p>
          <a:pPr marL="114300" lvl="1" indent="-114300" algn="l" defTabSz="533400">
            <a:lnSpc>
              <a:spcPct val="90000"/>
            </a:lnSpc>
            <a:spcBef>
              <a:spcPct val="0"/>
            </a:spcBef>
            <a:spcAft>
              <a:spcPct val="15000"/>
            </a:spcAft>
            <a:buChar char="•"/>
          </a:pPr>
          <a:r>
            <a:rPr lang="en-US" sz="1200" kern="1200" dirty="0">
              <a:latin typeface="+mj-lt"/>
            </a:rPr>
            <a:t>Provide feedback within a reasonable timeframe (per national guidelines and study protocol)</a:t>
          </a:r>
        </a:p>
      </dsp:txBody>
      <dsp:txXfrm>
        <a:off x="1955834" y="3222768"/>
        <a:ext cx="6609022" cy="16159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DD9586-9D66-4A25-A380-CCA76A90660B}">
      <dsp:nvSpPr>
        <dsp:cNvPr id="0" name=""/>
        <dsp:cNvSpPr/>
      </dsp:nvSpPr>
      <dsp:spPr>
        <a:xfrm>
          <a:off x="0" y="0"/>
          <a:ext cx="11677650" cy="2423874"/>
        </a:xfrm>
        <a:prstGeom prst="roundRect">
          <a:avLst>
            <a:gd name="adj" fmla="val 10000"/>
          </a:avLst>
        </a:prstGeom>
        <a:solidFill>
          <a:schemeClr val="accent2">
            <a:alpha val="90000"/>
            <a:tint val="40000"/>
            <a:hueOff val="0"/>
            <a:satOff val="0"/>
            <a:lumOff val="0"/>
            <a:alphaOff val="0"/>
          </a:schemeClr>
        </a:solidFill>
        <a:ln w="6350" cap="flat" cmpd="sng" algn="ctr">
          <a:solidFill>
            <a:schemeClr val="accent2">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847A186A-7A5F-42AE-BDDD-D33F935216B7}">
      <dsp:nvSpPr>
        <dsp:cNvPr id="0" name=""/>
        <dsp:cNvSpPr/>
      </dsp:nvSpPr>
      <dsp:spPr>
        <a:xfrm>
          <a:off x="353545" y="323183"/>
          <a:ext cx="2551292" cy="1777507"/>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8000" r="-8000"/>
          </a:stretch>
        </a:blip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1">
          <a:scrgbClr r="0" g="0" b="0"/>
        </a:effectRef>
        <a:fontRef idx="minor"/>
      </dsp:style>
    </dsp:sp>
    <dsp:sp modelId="{E1812292-F471-4D93-8006-36BBFE677A5A}">
      <dsp:nvSpPr>
        <dsp:cNvPr id="0" name=""/>
        <dsp:cNvSpPr/>
      </dsp:nvSpPr>
      <dsp:spPr>
        <a:xfrm rot="10800000">
          <a:off x="353545" y="2423874"/>
          <a:ext cx="2551292" cy="2962512"/>
        </a:xfrm>
        <a:prstGeom prst="round2SameRect">
          <a:avLst>
            <a:gd name="adj1" fmla="val 10500"/>
            <a:gd name="adj2" fmla="val 0"/>
          </a:avLst>
        </a:prstGeom>
        <a:gradFill rotWithShape="0">
          <a:gsLst>
            <a:gs pos="0">
              <a:schemeClr val="accent2">
                <a:shade val="80000"/>
                <a:hueOff val="0"/>
                <a:satOff val="0"/>
                <a:lumOff val="0"/>
                <a:alphaOff val="0"/>
                <a:lumMod val="110000"/>
                <a:satMod val="105000"/>
                <a:tint val="67000"/>
              </a:schemeClr>
            </a:gs>
            <a:gs pos="50000">
              <a:schemeClr val="accent2">
                <a:shade val="80000"/>
                <a:hueOff val="0"/>
                <a:satOff val="0"/>
                <a:lumOff val="0"/>
                <a:alphaOff val="0"/>
                <a:lumMod val="105000"/>
                <a:satMod val="103000"/>
                <a:tint val="73000"/>
              </a:schemeClr>
            </a:gs>
            <a:gs pos="100000">
              <a:schemeClr val="accent2">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6248" tIns="206248" rIns="206248" bIns="206248" numCol="1" spcCol="1270" anchor="t" anchorCtr="0">
          <a:noAutofit/>
        </a:bodyPr>
        <a:lstStyle/>
        <a:p>
          <a:pPr marL="0" lvl="0" indent="0" algn="ctr" defTabSz="1289050">
            <a:lnSpc>
              <a:spcPct val="90000"/>
            </a:lnSpc>
            <a:spcBef>
              <a:spcPct val="0"/>
            </a:spcBef>
            <a:spcAft>
              <a:spcPct val="35000"/>
            </a:spcAft>
            <a:buNone/>
          </a:pPr>
          <a:r>
            <a:rPr lang="en-US" sz="2900" kern="1200" dirty="0"/>
            <a:t>Review the RT site records and documents</a:t>
          </a:r>
        </a:p>
      </dsp:txBody>
      <dsp:txXfrm rot="10800000">
        <a:off x="432006" y="2423874"/>
        <a:ext cx="2394370" cy="2884051"/>
      </dsp:txXfrm>
    </dsp:sp>
    <dsp:sp modelId="{FC90D922-B130-4890-A305-6F73223AF1B1}">
      <dsp:nvSpPr>
        <dsp:cNvPr id="0" name=""/>
        <dsp:cNvSpPr/>
      </dsp:nvSpPr>
      <dsp:spPr>
        <a:xfrm>
          <a:off x="3159967" y="323183"/>
          <a:ext cx="2551292" cy="1777507"/>
        </a:xfrm>
        <a:prstGeom prst="roundRect">
          <a:avLst>
            <a:gd name="adj" fmla="val 10000"/>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7000" r="-7000"/>
          </a:stretch>
        </a:blip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1">
          <a:scrgbClr r="0" g="0" b="0"/>
        </a:effectRef>
        <a:fontRef idx="minor"/>
      </dsp:style>
    </dsp:sp>
    <dsp:sp modelId="{A83AA776-916F-46AF-8A3E-DA449A1AE9BF}">
      <dsp:nvSpPr>
        <dsp:cNvPr id="0" name=""/>
        <dsp:cNvSpPr/>
      </dsp:nvSpPr>
      <dsp:spPr>
        <a:xfrm rot="10800000">
          <a:off x="3159967" y="2423874"/>
          <a:ext cx="2551292" cy="2962512"/>
        </a:xfrm>
        <a:prstGeom prst="round2SameRect">
          <a:avLst>
            <a:gd name="adj1" fmla="val 10500"/>
            <a:gd name="adj2" fmla="val 0"/>
          </a:avLst>
        </a:prstGeom>
        <a:gradFill rotWithShape="0">
          <a:gsLst>
            <a:gs pos="0">
              <a:schemeClr val="accent2">
                <a:shade val="80000"/>
                <a:hueOff val="115658"/>
                <a:satOff val="2077"/>
                <a:lumOff val="8117"/>
                <a:alphaOff val="0"/>
                <a:lumMod val="110000"/>
                <a:satMod val="105000"/>
                <a:tint val="67000"/>
              </a:schemeClr>
            </a:gs>
            <a:gs pos="50000">
              <a:schemeClr val="accent2">
                <a:shade val="80000"/>
                <a:hueOff val="115658"/>
                <a:satOff val="2077"/>
                <a:lumOff val="8117"/>
                <a:alphaOff val="0"/>
                <a:lumMod val="105000"/>
                <a:satMod val="103000"/>
                <a:tint val="73000"/>
              </a:schemeClr>
            </a:gs>
            <a:gs pos="100000">
              <a:schemeClr val="accent2">
                <a:shade val="80000"/>
                <a:hueOff val="115658"/>
                <a:satOff val="2077"/>
                <a:lumOff val="8117"/>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6248" tIns="206248" rIns="206248" bIns="206248" numCol="1" spcCol="1270" anchor="t" anchorCtr="0">
          <a:noAutofit/>
        </a:bodyPr>
        <a:lstStyle/>
        <a:p>
          <a:pPr marL="0" lvl="0" indent="0" algn="ctr" defTabSz="1289050">
            <a:lnSpc>
              <a:spcPct val="90000"/>
            </a:lnSpc>
            <a:spcBef>
              <a:spcPct val="0"/>
            </a:spcBef>
            <a:spcAft>
              <a:spcPct val="35000"/>
            </a:spcAft>
            <a:buNone/>
          </a:pPr>
          <a:r>
            <a:rPr lang="en-US" sz="2900" kern="1200" dirty="0"/>
            <a:t>Observe the RT site operations</a:t>
          </a:r>
        </a:p>
      </dsp:txBody>
      <dsp:txXfrm rot="10800000">
        <a:off x="3238428" y="2423874"/>
        <a:ext cx="2394370" cy="2884051"/>
      </dsp:txXfrm>
    </dsp:sp>
    <dsp:sp modelId="{A7A424D2-E784-4C0F-9511-90C1A436DE89}">
      <dsp:nvSpPr>
        <dsp:cNvPr id="0" name=""/>
        <dsp:cNvSpPr/>
      </dsp:nvSpPr>
      <dsp:spPr>
        <a:xfrm>
          <a:off x="5966389" y="323183"/>
          <a:ext cx="2551292" cy="1777507"/>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14000" r="-14000"/>
          </a:stretch>
        </a:blip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1">
          <a:scrgbClr r="0" g="0" b="0"/>
        </a:effectRef>
        <a:fontRef idx="minor"/>
      </dsp:style>
    </dsp:sp>
    <dsp:sp modelId="{97740F7B-C017-4614-B448-D12695814FD7}">
      <dsp:nvSpPr>
        <dsp:cNvPr id="0" name=""/>
        <dsp:cNvSpPr/>
      </dsp:nvSpPr>
      <dsp:spPr>
        <a:xfrm rot="10800000">
          <a:off x="5966389" y="2423874"/>
          <a:ext cx="2551292" cy="2962512"/>
        </a:xfrm>
        <a:prstGeom prst="round2SameRect">
          <a:avLst>
            <a:gd name="adj1" fmla="val 10500"/>
            <a:gd name="adj2" fmla="val 0"/>
          </a:avLst>
        </a:prstGeom>
        <a:gradFill rotWithShape="0">
          <a:gsLst>
            <a:gs pos="0">
              <a:schemeClr val="accent2">
                <a:shade val="80000"/>
                <a:hueOff val="231315"/>
                <a:satOff val="4155"/>
                <a:lumOff val="16235"/>
                <a:alphaOff val="0"/>
                <a:lumMod val="110000"/>
                <a:satMod val="105000"/>
                <a:tint val="67000"/>
              </a:schemeClr>
            </a:gs>
            <a:gs pos="50000">
              <a:schemeClr val="accent2">
                <a:shade val="80000"/>
                <a:hueOff val="231315"/>
                <a:satOff val="4155"/>
                <a:lumOff val="16235"/>
                <a:alphaOff val="0"/>
                <a:lumMod val="105000"/>
                <a:satMod val="103000"/>
                <a:tint val="73000"/>
              </a:schemeClr>
            </a:gs>
            <a:gs pos="100000">
              <a:schemeClr val="accent2">
                <a:shade val="80000"/>
                <a:hueOff val="231315"/>
                <a:satOff val="4155"/>
                <a:lumOff val="1623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6248" tIns="206248" rIns="206248" bIns="206248" numCol="1" spcCol="1270" anchor="t" anchorCtr="0">
          <a:noAutofit/>
        </a:bodyPr>
        <a:lstStyle/>
        <a:p>
          <a:pPr marL="0" lvl="0" indent="0" algn="ctr" defTabSz="1289050">
            <a:lnSpc>
              <a:spcPct val="90000"/>
            </a:lnSpc>
            <a:spcBef>
              <a:spcPct val="0"/>
            </a:spcBef>
            <a:spcAft>
              <a:spcPct val="35000"/>
            </a:spcAft>
            <a:buNone/>
          </a:pPr>
          <a:r>
            <a:rPr lang="en-US" sz="2900" kern="1200" dirty="0"/>
            <a:t>Ask open-ended questions  </a:t>
          </a:r>
        </a:p>
      </dsp:txBody>
      <dsp:txXfrm rot="10800000">
        <a:off x="6044850" y="2423874"/>
        <a:ext cx="2394370" cy="2884051"/>
      </dsp:txXfrm>
    </dsp:sp>
    <dsp:sp modelId="{492BE25C-525C-4E53-BB9F-F773C6E3BCAA}">
      <dsp:nvSpPr>
        <dsp:cNvPr id="0" name=""/>
        <dsp:cNvSpPr/>
      </dsp:nvSpPr>
      <dsp:spPr>
        <a:xfrm>
          <a:off x="8772811" y="323183"/>
          <a:ext cx="2551292" cy="1777507"/>
        </a:xfrm>
        <a:prstGeom prst="roundRect">
          <a:avLst>
            <a:gd name="adj" fmla="val 10000"/>
          </a:avLst>
        </a:prstGeom>
        <a:blipFill rotWithShape="1">
          <a:blip xmlns:r="http://schemas.openxmlformats.org/officeDocument/2006/relationships" r:embed="rId4"/>
          <a:stretch>
            <a:fillRect/>
          </a:stretch>
        </a:blip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1">
          <a:scrgbClr r="0" g="0" b="0"/>
        </a:effectRef>
        <a:fontRef idx="minor"/>
      </dsp:style>
    </dsp:sp>
    <dsp:sp modelId="{E80C1750-32FA-440E-989F-4EF54E6F64B1}">
      <dsp:nvSpPr>
        <dsp:cNvPr id="0" name=""/>
        <dsp:cNvSpPr/>
      </dsp:nvSpPr>
      <dsp:spPr>
        <a:xfrm rot="10800000">
          <a:off x="8772811" y="2423874"/>
          <a:ext cx="2551292" cy="2962512"/>
        </a:xfrm>
        <a:prstGeom prst="round2SameRect">
          <a:avLst>
            <a:gd name="adj1" fmla="val 10500"/>
            <a:gd name="adj2" fmla="val 0"/>
          </a:avLst>
        </a:prstGeom>
        <a:gradFill rotWithShape="0">
          <a:gsLst>
            <a:gs pos="0">
              <a:schemeClr val="accent2">
                <a:shade val="80000"/>
                <a:hueOff val="346973"/>
                <a:satOff val="6232"/>
                <a:lumOff val="24352"/>
                <a:alphaOff val="0"/>
                <a:lumMod val="110000"/>
                <a:satMod val="105000"/>
                <a:tint val="67000"/>
              </a:schemeClr>
            </a:gs>
            <a:gs pos="50000">
              <a:schemeClr val="accent2">
                <a:shade val="80000"/>
                <a:hueOff val="346973"/>
                <a:satOff val="6232"/>
                <a:lumOff val="24352"/>
                <a:alphaOff val="0"/>
                <a:lumMod val="105000"/>
                <a:satMod val="103000"/>
                <a:tint val="73000"/>
              </a:schemeClr>
            </a:gs>
            <a:gs pos="100000">
              <a:schemeClr val="accent2">
                <a:shade val="80000"/>
                <a:hueOff val="346973"/>
                <a:satOff val="6232"/>
                <a:lumOff val="24352"/>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6248" tIns="206248" rIns="206248" bIns="206248" numCol="1" spcCol="1270" anchor="t" anchorCtr="0">
          <a:noAutofit/>
        </a:bodyPr>
        <a:lstStyle/>
        <a:p>
          <a:pPr marL="0" lvl="0" indent="0" algn="ctr" defTabSz="1289050">
            <a:lnSpc>
              <a:spcPct val="90000"/>
            </a:lnSpc>
            <a:spcBef>
              <a:spcPct val="0"/>
            </a:spcBef>
            <a:spcAft>
              <a:spcPct val="35000"/>
            </a:spcAft>
            <a:buNone/>
          </a:pPr>
          <a:r>
            <a:rPr lang="en-US" sz="2900" kern="1200" dirty="0"/>
            <a:t>Follow client specimen or test result through the testing process</a:t>
          </a:r>
        </a:p>
      </dsp:txBody>
      <dsp:txXfrm rot="10800000">
        <a:off x="8851272" y="2423874"/>
        <a:ext cx="2394370" cy="2884051"/>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56FA2D-15BC-4A2B-9922-9C4A95670DA8}" type="datetimeFigureOut">
              <a:rPr lang="en-US" smtClean="0"/>
              <a:t>12/30/2022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F7BB1C-D569-4554-B7F8-D0B86C57750B}" type="slidenum">
              <a:rPr lang="en-US" smtClean="0"/>
              <a:t>‹#›</a:t>
            </a:fld>
            <a:endParaRPr lang="en-US"/>
          </a:p>
        </p:txBody>
      </p:sp>
    </p:spTree>
    <p:extLst>
      <p:ext uri="{BB962C8B-B14F-4D97-AF65-F5344CB8AC3E}">
        <p14:creationId xmlns:p14="http://schemas.microsoft.com/office/powerpoint/2010/main" val="708018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a:t>
            </a:r>
            <a:r>
              <a:rPr lang="en-US" baseline="0" dirty="0"/>
              <a:t> open-ended questions:</a:t>
            </a:r>
          </a:p>
          <a:p>
            <a:r>
              <a:rPr lang="en-US" dirty="0"/>
              <a:t>Clarify documentation seen and observations made</a:t>
            </a:r>
          </a:p>
          <a:p>
            <a:r>
              <a:rPr lang="en-US" dirty="0"/>
              <a:t> Ask questions like, “show me how…” or “tell me about…”</a:t>
            </a:r>
          </a:p>
          <a:p>
            <a:r>
              <a:rPr lang="en-US" dirty="0"/>
              <a:t>Not necessary to ask all the checklist questions verbatim</a:t>
            </a:r>
          </a:p>
          <a:p>
            <a:endParaRPr lang="en-US" dirty="0"/>
          </a:p>
          <a:p>
            <a:r>
              <a:rPr lang="en-US" dirty="0"/>
              <a:t>Follow a specimen through the HIV Rapid Test site</a:t>
            </a:r>
          </a:p>
          <a:p>
            <a:r>
              <a:rPr lang="en-US" dirty="0"/>
              <a:t>From collection through accessioning, analysis, result verification, reporting, post-analytic handling and storage</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2DCAB681-EBD2-478C-9EB8-8C9A824ED6D1}" type="slidenum">
              <a:rPr lang="en-US" smtClean="0"/>
              <a:t>6</a:t>
            </a:fld>
            <a:endParaRPr lang="en-US" dirty="0"/>
          </a:p>
        </p:txBody>
      </p:sp>
      <p:sp>
        <p:nvSpPr>
          <p:cNvPr id="5" name="Footer Placeholder 4"/>
          <p:cNvSpPr>
            <a:spLocks noGrp="1"/>
          </p:cNvSpPr>
          <p:nvPr>
            <p:ph type="ftr" sz="quarter" idx="11"/>
          </p:nvPr>
        </p:nvSpPr>
        <p:spPr/>
        <p:txBody>
          <a:bodyPr/>
          <a:lstStyle/>
          <a:p>
            <a:r>
              <a:rPr lang="en-US" dirty="0"/>
              <a:t>SPI-POCT Checklist</a:t>
            </a:r>
          </a:p>
        </p:txBody>
      </p:sp>
    </p:spTree>
    <p:extLst>
      <p:ext uri="{BB962C8B-B14F-4D97-AF65-F5344CB8AC3E}">
        <p14:creationId xmlns:p14="http://schemas.microsoft.com/office/powerpoint/2010/main" val="2719556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have standards for quality, but we also have to understand the country context, site level processes and procedures. Being well-versed on the procedures for safety, testing documentation and overall QA measures that are implemented. As they say “Knowledge is power” </a:t>
            </a:r>
          </a:p>
          <a:p>
            <a:endParaRPr lang="en-US" dirty="0"/>
          </a:p>
          <a:p>
            <a:r>
              <a:rPr lang="en-US" dirty="0"/>
              <a:t>Approach that you take when going to the site is critical. First impressions are important. It could make a difference as to whether the facility head and testing staff are receptive to your feedback and want to work with you on implementing corrective actions or they are close off from the beginning and decide at the end they don’t even want you to come back</a:t>
            </a:r>
          </a:p>
          <a:p>
            <a:endParaRPr lang="en-US" dirty="0"/>
          </a:p>
          <a:p>
            <a:r>
              <a:rPr lang="en-US" dirty="0"/>
              <a:t>Don’t bombard them with all the gaps that you see but provide positive feedback on some of the best practices that you identified</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F7BB1C-D569-4554-B7F8-D0B86C5775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42810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dirty="0"/>
              <a:t>2008</a:t>
            </a:r>
          </a:p>
        </p:txBody>
      </p:sp>
      <p:sp>
        <p:nvSpPr>
          <p:cNvPr id="6" name="Rectangle 6"/>
          <p:cNvSpPr>
            <a:spLocks noGrp="1" noChangeArrowheads="1"/>
          </p:cNvSpPr>
          <p:nvPr>
            <p:ph type="ftr" sz="quarter" idx="4"/>
          </p:nvPr>
        </p:nvSpPr>
        <p:spPr>
          <a:ln/>
        </p:spPr>
        <p:txBody>
          <a:bodyPr/>
          <a:lstStyle/>
          <a:p>
            <a:r>
              <a:rPr lang="en-US" dirty="0"/>
              <a:t>SPI-POCT Checklist</a:t>
            </a:r>
          </a:p>
        </p:txBody>
      </p:sp>
      <p:sp>
        <p:nvSpPr>
          <p:cNvPr id="7" name="Rectangle 7"/>
          <p:cNvSpPr>
            <a:spLocks noGrp="1" noChangeArrowheads="1"/>
          </p:cNvSpPr>
          <p:nvPr>
            <p:ph type="sldNum" sz="quarter" idx="5"/>
          </p:nvPr>
        </p:nvSpPr>
        <p:spPr>
          <a:ln/>
        </p:spPr>
        <p:txBody>
          <a:bodyPr/>
          <a:lstStyle/>
          <a:p>
            <a:fld id="{9519BFA9-075B-4555-8E35-DB1DC72A7D86}" type="slidenum">
              <a:rPr lang="en-US"/>
              <a:pPr/>
              <a:t>12</a:t>
            </a:fld>
            <a:endParaRPr lang="en-US" dirty="0"/>
          </a:p>
        </p:txBody>
      </p:sp>
      <p:sp>
        <p:nvSpPr>
          <p:cNvPr id="1017858" name="Rectangle 2"/>
          <p:cNvSpPr>
            <a:spLocks noGrp="1" noRot="1" noChangeAspect="1" noChangeArrowheads="1" noTextEdit="1"/>
          </p:cNvSpPr>
          <p:nvPr>
            <p:ph type="sldImg"/>
          </p:nvPr>
        </p:nvSpPr>
        <p:spPr>
          <a:ln/>
        </p:spPr>
      </p:sp>
      <p:sp>
        <p:nvSpPr>
          <p:cNvPr id="101785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816866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60070E-B7E4-469E-AAEA-3384289F6EEA}" type="slidenum">
              <a:rPr lang="en-US" smtClean="0"/>
              <a:t>14</a:t>
            </a:fld>
            <a:endParaRPr lang="en-US"/>
          </a:p>
        </p:txBody>
      </p:sp>
    </p:spTree>
    <p:extLst>
      <p:ext uri="{BB962C8B-B14F-4D97-AF65-F5344CB8AC3E}">
        <p14:creationId xmlns:p14="http://schemas.microsoft.com/office/powerpoint/2010/main" val="19395750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581002" y="5952204"/>
            <a:ext cx="2507719" cy="853236"/>
          </a:xfrm>
          <a:prstGeom prst="rect">
            <a:avLst/>
          </a:prstGeom>
        </p:spPr>
      </p:pic>
      <p:sp>
        <p:nvSpPr>
          <p:cNvPr id="11" name="Text Placeholder 10"/>
          <p:cNvSpPr>
            <a:spLocks noGrp="1"/>
          </p:cNvSpPr>
          <p:nvPr>
            <p:ph type="body" sz="quarter" idx="16" hasCustomPrompt="1"/>
          </p:nvPr>
        </p:nvSpPr>
        <p:spPr>
          <a:xfrm>
            <a:off x="220980" y="5264943"/>
            <a:ext cx="9360022" cy="1063009"/>
          </a:xfrm>
        </p:spPr>
        <p:txBody>
          <a:bodyPr anchor="b">
            <a:normAutofit/>
          </a:bodyPr>
          <a:lstStyle>
            <a:lvl1pPr marL="0" indent="0">
              <a:buNone/>
              <a:defRPr sz="2400" baseline="0"/>
            </a:lvl1pPr>
          </a:lstStyle>
          <a:p>
            <a:pPr lvl="0"/>
            <a:r>
              <a:rPr lang="en-US" dirty="0"/>
              <a:t>Weekday, Month DD, YYYY</a:t>
            </a:r>
          </a:p>
        </p:txBody>
      </p:sp>
      <p:sp>
        <p:nvSpPr>
          <p:cNvPr id="13" name="Title 1"/>
          <p:cNvSpPr>
            <a:spLocks noGrp="1"/>
          </p:cNvSpPr>
          <p:nvPr>
            <p:ph type="ctrTitle" hasCustomPrompt="1"/>
          </p:nvPr>
        </p:nvSpPr>
        <p:spPr>
          <a:xfrm>
            <a:off x="220980" y="1770342"/>
            <a:ext cx="11750040" cy="1928812"/>
          </a:xfrm>
        </p:spPr>
        <p:txBody>
          <a:bodyPr anchor="b"/>
          <a:lstStyle>
            <a:lvl1pPr algn="l">
              <a:defRPr sz="6000" b="1"/>
            </a:lvl1pPr>
          </a:lstStyle>
          <a:p>
            <a:r>
              <a:rPr lang="en-US" dirty="0"/>
              <a:t>Enter Presentation Title</a:t>
            </a:r>
          </a:p>
        </p:txBody>
      </p:sp>
      <p:sp>
        <p:nvSpPr>
          <p:cNvPr id="14" name="Subtitle 2"/>
          <p:cNvSpPr>
            <a:spLocks noGrp="1"/>
          </p:cNvSpPr>
          <p:nvPr>
            <p:ph type="subTitle" idx="1" hasCustomPrompt="1"/>
          </p:nvPr>
        </p:nvSpPr>
        <p:spPr>
          <a:xfrm>
            <a:off x="220980" y="4038600"/>
            <a:ext cx="11750040" cy="886897"/>
          </a:xfrm>
        </p:spPr>
        <p:txBody>
          <a:bodyPr anchor="b"/>
          <a:lstStyle>
            <a:lvl1pPr marL="0" indent="0" algn="l">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Enter presentation subtitle or author</a:t>
            </a:r>
          </a:p>
        </p:txBody>
      </p:sp>
      <p:sp>
        <p:nvSpPr>
          <p:cNvPr id="7" name="TextBox 6"/>
          <p:cNvSpPr txBox="1"/>
          <p:nvPr userDrawn="1"/>
        </p:nvSpPr>
        <p:spPr>
          <a:xfrm>
            <a:off x="0" y="6439680"/>
            <a:ext cx="1984248" cy="365760"/>
          </a:xfrm>
          <a:prstGeom prst="rect">
            <a:avLst/>
          </a:prstGeom>
          <a:noFill/>
        </p:spPr>
        <p:txBody>
          <a:bodyPr wrap="square" rtlCol="0">
            <a:spAutoFit/>
          </a:bodyPr>
          <a:lstStyle/>
          <a:p>
            <a:r>
              <a:rPr lang="en-US" sz="1200" dirty="0">
                <a:solidFill>
                  <a:srgbClr val="898989"/>
                </a:solidFill>
              </a:rPr>
              <a:t>Division of Global HIV</a:t>
            </a:r>
            <a:r>
              <a:rPr lang="en-US" sz="1200" baseline="0" dirty="0">
                <a:solidFill>
                  <a:srgbClr val="898989"/>
                </a:solidFill>
              </a:rPr>
              <a:t> &amp; TB</a:t>
            </a:r>
            <a:endParaRPr lang="en-US" sz="1200" dirty="0">
              <a:solidFill>
                <a:srgbClr val="898989"/>
              </a:solidFill>
            </a:endParaRPr>
          </a:p>
        </p:txBody>
      </p:sp>
    </p:spTree>
    <p:extLst>
      <p:ext uri="{BB962C8B-B14F-4D97-AF65-F5344CB8AC3E}">
        <p14:creationId xmlns:p14="http://schemas.microsoft.com/office/powerpoint/2010/main" val="75233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7084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inal Slide">
    <p:bg>
      <p:bgPr>
        <a:blipFill dpi="0" rotWithShape="1">
          <a:blip r:embed="rId2">
            <a:lum/>
          </a:blip>
          <a:srcRect/>
          <a:tile tx="0" ty="0" sx="100000" sy="100000" flip="none" algn="ctr"/>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5175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rtlCol="0"/>
          <a:lstStyle>
            <a:lvl1pPr>
              <a:defRPr>
                <a:solidFill>
                  <a:prstClr val="black">
                    <a:tint val="75000"/>
                  </a:prstClr>
                </a:solidFill>
                <a:latin typeface="Arial" charset="0"/>
                <a:ea typeface="ＭＳ Ｐゴシック" charset="0"/>
                <a:cs typeface="ＭＳ Ｐゴシック" charset="0"/>
              </a:defRPr>
            </a:lvl1pPr>
          </a:lstStyle>
          <a:p>
            <a:pPr>
              <a:defRPr/>
            </a:pPr>
            <a:fld id="{85BBAF48-2645-4545-8A0F-61C141A611E0}" type="datetimeFigureOut">
              <a:rPr lang="en-US"/>
              <a:pPr>
                <a:defRPr/>
              </a:pPr>
              <a:t>12/30/2022</a:t>
            </a:fld>
            <a:endParaRPr lang="en-US" dirty="0"/>
          </a:p>
        </p:txBody>
      </p:sp>
      <p:sp>
        <p:nvSpPr>
          <p:cNvPr id="4" name="Footer Placeholder 3"/>
          <p:cNvSpPr>
            <a:spLocks noGrp="1"/>
          </p:cNvSpPr>
          <p:nvPr>
            <p:ph type="ftr" sz="quarter" idx="11"/>
          </p:nvPr>
        </p:nvSpPr>
        <p:spPr/>
        <p:txBody>
          <a:bodyPr rtlCol="0"/>
          <a:lstStyle>
            <a:lvl1pPr>
              <a:defRPr>
                <a:solidFill>
                  <a:prstClr val="black">
                    <a:tint val="75000"/>
                  </a:prstClr>
                </a:solidFill>
                <a:latin typeface="Arial" charset="0"/>
                <a:ea typeface="ＭＳ Ｐゴシック" charset="0"/>
                <a:cs typeface="ＭＳ Ｐゴシック" charset="0"/>
              </a:defRPr>
            </a:lvl1pPr>
          </a:lstStyle>
          <a:p>
            <a:pPr>
              <a:defRPr/>
            </a:pPr>
            <a:endParaRPr lang="en-US" dirty="0"/>
          </a:p>
        </p:txBody>
      </p:sp>
      <p:sp>
        <p:nvSpPr>
          <p:cNvPr id="5" name="Slide Number Placeholder 4"/>
          <p:cNvSpPr>
            <a:spLocks noGrp="1"/>
          </p:cNvSpPr>
          <p:nvPr>
            <p:ph type="sldNum" sz="quarter" idx="12"/>
          </p:nvPr>
        </p:nvSpPr>
        <p:spPr/>
        <p:txBody>
          <a:bodyPr/>
          <a:lstStyle>
            <a:lvl1pPr>
              <a:defRPr>
                <a:latin typeface="Arial" panose="020B0604020202020204" pitchFamily="34" charset="0"/>
              </a:defRPr>
            </a:lvl1pPr>
          </a:lstStyle>
          <a:p>
            <a:fld id="{42E471D8-EE22-421E-B773-E84D427D5AE1}" type="slidenum">
              <a:rPr lang="en-US" altLang="en-US"/>
              <a:pPr/>
              <a:t>‹#›</a:t>
            </a:fld>
            <a:endParaRPr lang="en-US" altLang="en-US" dirty="0"/>
          </a:p>
        </p:txBody>
      </p:sp>
    </p:spTree>
    <p:extLst>
      <p:ext uri="{BB962C8B-B14F-4D97-AF65-F5344CB8AC3E}">
        <p14:creationId xmlns:p14="http://schemas.microsoft.com/office/powerpoint/2010/main" val="24303806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hasCustomPrompt="1"/>
          </p:nvPr>
        </p:nvSpPr>
        <p:spPr>
          <a:xfrm>
            <a:off x="838200" y="1825625"/>
            <a:ext cx="5181600" cy="4351338"/>
          </a:xfrm>
        </p:spPr>
        <p:txBody>
          <a:bodyPr/>
          <a:lstStyle>
            <a:lvl1pPr marL="228600" marR="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b="1">
                <a:solidFill>
                  <a:schemeClr val="accent1"/>
                </a:solidFill>
              </a:defRPr>
            </a:lvl1pPr>
            <a:lvl2pPr marL="685800" marR="0" indent="-228600" algn="l" defTabSz="914400" rtl="0" eaLnBrk="1" fontAlgn="auto" latinLnBrk="0" hangingPunct="1">
              <a:lnSpc>
                <a:spcPct val="90000"/>
              </a:lnSpc>
              <a:spcBef>
                <a:spcPts val="500"/>
              </a:spcBef>
              <a:spcAft>
                <a:spcPts val="0"/>
              </a:spcAft>
              <a:buClrTx/>
              <a:buSzTx/>
              <a:buFont typeface="Calibri" panose="020F0502020204030204" pitchFamily="34" charset="0"/>
              <a:buChar char="–"/>
              <a:tabLst/>
              <a:defRPr/>
            </a:lvl2pPr>
            <a:lvl3pPr marL="1143000" marR="0"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
              <a:tabLst/>
              <a:defRPr/>
            </a:lvl3pPr>
            <a:lvl4pPr marL="1600200" marR="0" indent="-228600" algn="l" defTabSz="914400" rtl="0" eaLnBrk="1" fontAlgn="auto" latinLnBrk="0" hangingPunct="1">
              <a:lnSpc>
                <a:spcPct val="90000"/>
              </a:lnSpc>
              <a:spcBef>
                <a:spcPts val="500"/>
              </a:spcBef>
              <a:spcAft>
                <a:spcPts val="0"/>
              </a:spcAft>
              <a:buClrTx/>
              <a:buSzTx/>
              <a:buFont typeface="Courier New" panose="02070309020205020404" pitchFamily="49" charset="0"/>
              <a:buChar char="o"/>
              <a:tabLst/>
              <a:defRPr/>
            </a:lvl4pPr>
            <a:lvl5pPr marL="20574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lvl5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First-level bullet</a:t>
            </a:r>
          </a:p>
          <a:p>
            <a:pPr marL="685800" marR="0" lvl="1" indent="-228600" algn="l" defTabSz="914400" rtl="0" eaLnBrk="1" fontAlgn="auto" latinLnBrk="0" hangingPunct="1">
              <a:lnSpc>
                <a:spcPct val="90000"/>
              </a:lnSpc>
              <a:spcBef>
                <a:spcPts val="500"/>
              </a:spcBef>
              <a:spcAft>
                <a:spcPts val="0"/>
              </a:spcAft>
              <a:buClrTx/>
              <a:buSzTx/>
              <a:buFont typeface="Calibri" panose="020F050202020403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mn-lt"/>
                <a:ea typeface="+mn-ea"/>
                <a:cs typeface="+mn-cs"/>
              </a:rPr>
              <a:t>Second-level bullet</a:t>
            </a:r>
          </a:p>
          <a:p>
            <a:pPr marL="1143000" marR="0" lvl="2"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Third-level bullet</a:t>
            </a:r>
          </a:p>
          <a:p>
            <a:pPr marL="1600200" marR="0" lvl="3" indent="-228600" algn="l" defTabSz="914400" rtl="0" eaLnBrk="1" fontAlgn="auto" latinLnBrk="0" hangingPunct="1">
              <a:lnSpc>
                <a:spcPct val="90000"/>
              </a:lnSpc>
              <a:spcBef>
                <a:spcPts val="50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Fourth-level bullet</a:t>
            </a:r>
          </a:p>
          <a:p>
            <a:pPr marL="2057400" marR="0" lvl="4"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Fifth-level bullet</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6039E477-088D-487D-A482-1547B74FD154}" type="slidenum">
              <a:rPr lang="en-US" smtClean="0"/>
              <a:t>‹#›</a:t>
            </a:fld>
            <a:endParaRPr lang="en-US"/>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t="86336"/>
          <a:stretch/>
        </p:blipFill>
        <p:spPr>
          <a:xfrm>
            <a:off x="0" y="6597038"/>
            <a:ext cx="12192000" cy="260962"/>
          </a:xfrm>
          <a:prstGeom prst="rect">
            <a:avLst/>
          </a:prstGeom>
        </p:spPr>
      </p:pic>
      <p:sp>
        <p:nvSpPr>
          <p:cNvPr id="9" name="Text Placeholder 8"/>
          <p:cNvSpPr>
            <a:spLocks noGrp="1"/>
          </p:cNvSpPr>
          <p:nvPr>
            <p:ph type="body" sz="quarter" idx="13" hasCustomPrompt="1"/>
          </p:nvPr>
        </p:nvSpPr>
        <p:spPr>
          <a:xfrm>
            <a:off x="838200" y="6356350"/>
            <a:ext cx="7772400" cy="365125"/>
          </a:xfrm>
        </p:spPr>
        <p:txBody>
          <a:bodyPr anchor="ctr"/>
          <a:lstStyle>
            <a:lvl1pPr marL="0" indent="0">
              <a:buNone/>
              <a:defRPr lang="en-US" sz="1200" kern="1200" dirty="0">
                <a:solidFill>
                  <a:schemeClr val="tx1">
                    <a:tint val="75000"/>
                  </a:schemeClr>
                </a:solidFill>
                <a:latin typeface="+mn-lt"/>
                <a:ea typeface="+mn-ea"/>
                <a:cs typeface="+mn-cs"/>
              </a:defRPr>
            </a:lvl1pPr>
          </a:lstStyle>
          <a:p>
            <a:pPr lvl="0"/>
            <a:r>
              <a:rPr lang="en-US" dirty="0"/>
              <a:t>Enter citation</a:t>
            </a:r>
          </a:p>
        </p:txBody>
      </p:sp>
    </p:spTree>
    <p:extLst>
      <p:ext uri="{BB962C8B-B14F-4D97-AF65-F5344CB8AC3E}">
        <p14:creationId xmlns:p14="http://schemas.microsoft.com/office/powerpoint/2010/main" val="42943300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Enter slide title</a:t>
            </a:r>
          </a:p>
        </p:txBody>
      </p:sp>
      <p:sp>
        <p:nvSpPr>
          <p:cNvPr id="3" name="Content Placeholder 2"/>
          <p:cNvSpPr>
            <a:spLocks noGrp="1"/>
          </p:cNvSpPr>
          <p:nvPr>
            <p:ph idx="1" hasCustomPrompt="1"/>
          </p:nvPr>
        </p:nvSpPr>
        <p:spPr/>
        <p:txBody>
          <a:bodyPr/>
          <a:lstStyle>
            <a:lvl1pPr>
              <a:defRPr b="1">
                <a:solidFill>
                  <a:schemeClr val="accent1"/>
                </a:solidFill>
              </a:defRPr>
            </a:lvl1pPr>
            <a:lvl2pPr>
              <a:buClr>
                <a:schemeClr val="accent1"/>
              </a:buClr>
              <a:defRPr/>
            </a:lvl2pPr>
            <a:lvl3pPr>
              <a:buClr>
                <a:schemeClr val="accent3"/>
              </a:buClr>
              <a:defRPr baseline="0"/>
            </a:lvl3pPr>
            <a:lvl4pPr>
              <a:defRPr/>
            </a:lvl4pPr>
            <a:lvl5pPr>
              <a:defRPr/>
            </a:lvl5pPr>
          </a:lstStyle>
          <a:p>
            <a:pPr lvl="0"/>
            <a:r>
              <a:rPr lang="en-US" dirty="0"/>
              <a:t>First-level bullet</a:t>
            </a:r>
          </a:p>
          <a:p>
            <a:pPr lvl="1"/>
            <a:r>
              <a:rPr lang="en-US" dirty="0"/>
              <a:t>Second-level bullet</a:t>
            </a:r>
          </a:p>
          <a:p>
            <a:pPr lvl="2"/>
            <a:r>
              <a:rPr lang="en-US" dirty="0"/>
              <a:t>Third-level bullet</a:t>
            </a:r>
          </a:p>
          <a:p>
            <a:pPr lvl="3"/>
            <a:r>
              <a:rPr lang="en-US" dirty="0"/>
              <a:t>Fourth-level bullet</a:t>
            </a:r>
          </a:p>
          <a:p>
            <a:pPr lvl="4"/>
            <a:r>
              <a:rPr lang="en-US" dirty="0"/>
              <a:t>Fifth-level bullet</a:t>
            </a:r>
          </a:p>
        </p:txBody>
      </p:sp>
      <p:sp>
        <p:nvSpPr>
          <p:cNvPr id="6" name="Slide Number Placeholder 5"/>
          <p:cNvSpPr>
            <a:spLocks noGrp="1"/>
          </p:cNvSpPr>
          <p:nvPr>
            <p:ph type="sldNum" sz="quarter" idx="12"/>
          </p:nvPr>
        </p:nvSpPr>
        <p:spPr/>
        <p:txBody>
          <a:bodyPr/>
          <a:lstStyle/>
          <a:p>
            <a:fld id="{6039E477-088D-487D-A482-1547B74FD154}" type="slidenum">
              <a:rPr lang="en-US" smtClean="0"/>
              <a:t>‹#›</a:t>
            </a:fld>
            <a:endParaRPr lang="en-US"/>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t="86336"/>
          <a:stretch/>
        </p:blipFill>
        <p:spPr>
          <a:xfrm>
            <a:off x="0" y="6597038"/>
            <a:ext cx="12192000" cy="260962"/>
          </a:xfrm>
          <a:prstGeom prst="rect">
            <a:avLst/>
          </a:prstGeom>
        </p:spPr>
      </p:pic>
      <p:sp>
        <p:nvSpPr>
          <p:cNvPr id="9" name="Text Placeholder 8"/>
          <p:cNvSpPr>
            <a:spLocks noGrp="1"/>
          </p:cNvSpPr>
          <p:nvPr>
            <p:ph type="body" sz="quarter" idx="13" hasCustomPrompt="1"/>
          </p:nvPr>
        </p:nvSpPr>
        <p:spPr>
          <a:xfrm>
            <a:off x="838200" y="6356350"/>
            <a:ext cx="7772400" cy="365125"/>
          </a:xfrm>
        </p:spPr>
        <p:txBody>
          <a:bodyPr anchor="ctr"/>
          <a:lstStyle>
            <a:lvl1pPr marL="0" indent="0">
              <a:buNone/>
              <a:defRPr lang="en-US" sz="1200" kern="1200" dirty="0">
                <a:solidFill>
                  <a:schemeClr val="tx1">
                    <a:tint val="75000"/>
                  </a:schemeClr>
                </a:solidFill>
                <a:latin typeface="+mn-lt"/>
                <a:ea typeface="+mn-ea"/>
                <a:cs typeface="+mn-cs"/>
              </a:defRPr>
            </a:lvl1pPr>
          </a:lstStyle>
          <a:p>
            <a:pPr lvl="0"/>
            <a:r>
              <a:rPr lang="en-US" dirty="0"/>
              <a:t>Enter citation</a:t>
            </a:r>
          </a:p>
        </p:txBody>
      </p:sp>
    </p:spTree>
    <p:extLst>
      <p:ext uri="{BB962C8B-B14F-4D97-AF65-F5344CB8AC3E}">
        <p14:creationId xmlns:p14="http://schemas.microsoft.com/office/powerpoint/2010/main" val="39528896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96748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12/30/2022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36298231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6864" y="228600"/>
            <a:ext cx="108712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775F55"/>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775F55"/>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8E94053-623F-4B1D-A87E-F74B125D2F11}" type="slidenum">
              <a:rPr kumimoji="0" lang="en-US" sz="120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8" name="Content Placeholder 7"/>
          <p:cNvSpPr>
            <a:spLocks noGrp="1"/>
          </p:cNvSpPr>
          <p:nvPr>
            <p:ph sz="quarter" idx="1"/>
          </p:nvPr>
        </p:nvSpPr>
        <p:spPr>
          <a:xfrm>
            <a:off x="816864" y="1600200"/>
            <a:ext cx="108712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337530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9525"/>
            <a:ext cx="12192000" cy="786384"/>
          </a:xfrm>
          <a:solidFill>
            <a:srgbClr val="005DAA"/>
          </a:solidFill>
        </p:spPr>
        <p:txBody>
          <a:bodyPr lIns="274320" rIns="274320"/>
          <a:lstStyle>
            <a:lvl1pPr>
              <a:defRPr u="none" baseline="0">
                <a:solidFill>
                  <a:schemeClr val="bg1"/>
                </a:solidFill>
              </a:defRPr>
            </a:lvl1pPr>
          </a:lstStyle>
          <a:p>
            <a:r>
              <a:rPr lang="en-US" dirty="0"/>
              <a:t>Enter slide title</a:t>
            </a:r>
          </a:p>
        </p:txBody>
      </p:sp>
      <p:sp>
        <p:nvSpPr>
          <p:cNvPr id="4" name="Slide Number Placeholder 5"/>
          <p:cNvSpPr>
            <a:spLocks noGrp="1"/>
          </p:cNvSpPr>
          <p:nvPr>
            <p:ph type="sldNum" sz="quarter" idx="12"/>
          </p:nvPr>
        </p:nvSpPr>
        <p:spPr>
          <a:xfrm>
            <a:off x="10878282" y="6476874"/>
            <a:ext cx="1054100" cy="365125"/>
          </a:xfrm>
        </p:spPr>
        <p:txBody>
          <a:bodyPr/>
          <a:lstStyle/>
          <a:p>
            <a:fld id="{6039E477-088D-487D-A482-1547B74FD154}" type="slidenum">
              <a:rPr lang="en-US" smtClean="0"/>
              <a:t>‹#›</a:t>
            </a:fld>
            <a:endParaRPr lang="en-US"/>
          </a:p>
        </p:txBody>
      </p:sp>
      <p:sp>
        <p:nvSpPr>
          <p:cNvPr id="5" name="Text Placeholder 8"/>
          <p:cNvSpPr>
            <a:spLocks noGrp="1"/>
          </p:cNvSpPr>
          <p:nvPr>
            <p:ph type="body" sz="quarter" idx="13" hasCustomPrompt="1"/>
          </p:nvPr>
        </p:nvSpPr>
        <p:spPr>
          <a:xfrm>
            <a:off x="3920692" y="6467223"/>
            <a:ext cx="4350617" cy="365125"/>
          </a:xfrm>
        </p:spPr>
        <p:txBody>
          <a:bodyPr anchor="ctr"/>
          <a:lstStyle>
            <a:lvl1pPr marL="0" indent="0">
              <a:buNone/>
              <a:defRPr lang="en-US" sz="1200" kern="1200" dirty="0">
                <a:solidFill>
                  <a:schemeClr val="tx1">
                    <a:tint val="75000"/>
                  </a:schemeClr>
                </a:solidFill>
                <a:latin typeface="+mn-lt"/>
                <a:ea typeface="+mn-ea"/>
                <a:cs typeface="+mn-cs"/>
              </a:defRPr>
            </a:lvl1pPr>
          </a:lstStyle>
          <a:p>
            <a:pPr lvl="0"/>
            <a:r>
              <a:rPr lang="en-US" dirty="0"/>
              <a:t>Enter citation</a:t>
            </a:r>
          </a:p>
        </p:txBody>
      </p:sp>
      <p:sp>
        <p:nvSpPr>
          <p:cNvPr id="7" name="Content Placeholder 2"/>
          <p:cNvSpPr>
            <a:spLocks noGrp="1"/>
          </p:cNvSpPr>
          <p:nvPr>
            <p:ph idx="1"/>
          </p:nvPr>
        </p:nvSpPr>
        <p:spPr>
          <a:xfrm>
            <a:off x="257556" y="877986"/>
            <a:ext cx="11676888" cy="53858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Box 8"/>
          <p:cNvSpPr txBox="1"/>
          <p:nvPr userDrawn="1"/>
        </p:nvSpPr>
        <p:spPr>
          <a:xfrm>
            <a:off x="0" y="6476871"/>
            <a:ext cx="1984248" cy="365760"/>
          </a:xfrm>
          <a:prstGeom prst="rect">
            <a:avLst/>
          </a:prstGeom>
          <a:noFill/>
        </p:spPr>
        <p:txBody>
          <a:bodyPr wrap="square" rtlCol="0">
            <a:spAutoFit/>
          </a:bodyPr>
          <a:lstStyle/>
          <a:p>
            <a:r>
              <a:rPr lang="en-US" sz="1200" dirty="0">
                <a:solidFill>
                  <a:srgbClr val="898989"/>
                </a:solidFill>
              </a:rPr>
              <a:t>Division of Global HIV</a:t>
            </a:r>
            <a:r>
              <a:rPr lang="en-US" sz="1200" baseline="0" dirty="0">
                <a:solidFill>
                  <a:srgbClr val="898989"/>
                </a:solidFill>
              </a:rPr>
              <a:t> &amp; TB</a:t>
            </a:r>
            <a:endParaRPr lang="en-US" sz="1200" dirty="0">
              <a:solidFill>
                <a:srgbClr val="898989"/>
              </a:solidFill>
            </a:endParaRPr>
          </a:p>
        </p:txBody>
      </p:sp>
    </p:spTree>
    <p:extLst>
      <p:ext uri="{BB962C8B-B14F-4D97-AF65-F5344CB8AC3E}">
        <p14:creationId xmlns:p14="http://schemas.microsoft.com/office/powerpoint/2010/main" val="2325177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9525"/>
            <a:ext cx="12192000" cy="786384"/>
          </a:xfrm>
          <a:solidFill>
            <a:srgbClr val="005DAA"/>
          </a:solidFill>
        </p:spPr>
        <p:txBody>
          <a:bodyPr lIns="274320" rIns="274320"/>
          <a:lstStyle>
            <a:lvl1pPr>
              <a:defRPr u="none" baseline="0">
                <a:solidFill>
                  <a:schemeClr val="bg1"/>
                </a:solidFill>
              </a:defRPr>
            </a:lvl1pPr>
          </a:lstStyle>
          <a:p>
            <a:r>
              <a:rPr lang="en-US" dirty="0"/>
              <a:t>Enter slide title</a:t>
            </a:r>
          </a:p>
        </p:txBody>
      </p:sp>
      <p:sp>
        <p:nvSpPr>
          <p:cNvPr id="5" name="Text Placeholder 4"/>
          <p:cNvSpPr>
            <a:spLocks noGrp="1"/>
          </p:cNvSpPr>
          <p:nvPr>
            <p:ph type="body" sz="quarter" idx="16" hasCustomPrompt="1"/>
          </p:nvPr>
        </p:nvSpPr>
        <p:spPr>
          <a:xfrm>
            <a:off x="257556" y="886885"/>
            <a:ext cx="11676888" cy="662832"/>
          </a:xfrm>
        </p:spPr>
        <p:txBody>
          <a:bodyPr lIns="0" rIns="0" anchor="ctr">
            <a:normAutofit/>
          </a:bodyPr>
          <a:lstStyle>
            <a:lvl1pPr marL="0" indent="0">
              <a:buNone/>
              <a:defRPr sz="3200" b="1"/>
            </a:lvl1pPr>
          </a:lstStyle>
          <a:p>
            <a:pPr lvl="0"/>
            <a:r>
              <a:rPr lang="en-US" dirty="0"/>
              <a:t>Enter subtitle</a:t>
            </a:r>
          </a:p>
        </p:txBody>
      </p:sp>
      <p:sp>
        <p:nvSpPr>
          <p:cNvPr id="6" name="Slide Number Placeholder 5"/>
          <p:cNvSpPr>
            <a:spLocks noGrp="1"/>
          </p:cNvSpPr>
          <p:nvPr>
            <p:ph type="sldNum" sz="quarter" idx="12"/>
          </p:nvPr>
        </p:nvSpPr>
        <p:spPr>
          <a:xfrm>
            <a:off x="10880344" y="6476873"/>
            <a:ext cx="1054100" cy="365125"/>
          </a:xfrm>
        </p:spPr>
        <p:txBody>
          <a:bodyPr/>
          <a:lstStyle/>
          <a:p>
            <a:fld id="{6039E477-088D-487D-A482-1547B74FD154}" type="slidenum">
              <a:rPr lang="en-US" smtClean="0"/>
              <a:t>‹#›</a:t>
            </a:fld>
            <a:endParaRPr lang="en-US"/>
          </a:p>
        </p:txBody>
      </p:sp>
      <p:sp>
        <p:nvSpPr>
          <p:cNvPr id="7" name="Text Placeholder 8"/>
          <p:cNvSpPr>
            <a:spLocks noGrp="1"/>
          </p:cNvSpPr>
          <p:nvPr>
            <p:ph type="body" sz="quarter" idx="13" hasCustomPrompt="1"/>
          </p:nvPr>
        </p:nvSpPr>
        <p:spPr>
          <a:xfrm>
            <a:off x="3920692" y="6476871"/>
            <a:ext cx="4350617" cy="365125"/>
          </a:xfrm>
        </p:spPr>
        <p:txBody>
          <a:bodyPr anchor="ctr"/>
          <a:lstStyle>
            <a:lvl1pPr marL="0" indent="0">
              <a:buNone/>
              <a:defRPr lang="en-US" sz="1200" kern="1200" dirty="0">
                <a:solidFill>
                  <a:schemeClr val="tx1">
                    <a:tint val="75000"/>
                  </a:schemeClr>
                </a:solidFill>
                <a:latin typeface="+mn-lt"/>
                <a:ea typeface="+mn-ea"/>
                <a:cs typeface="+mn-cs"/>
              </a:defRPr>
            </a:lvl1pPr>
          </a:lstStyle>
          <a:p>
            <a:pPr lvl="0"/>
            <a:r>
              <a:rPr lang="en-US" dirty="0"/>
              <a:t>Enter citation</a:t>
            </a:r>
          </a:p>
        </p:txBody>
      </p:sp>
      <p:sp>
        <p:nvSpPr>
          <p:cNvPr id="10" name="Content Placeholder 2"/>
          <p:cNvSpPr>
            <a:spLocks noGrp="1"/>
          </p:cNvSpPr>
          <p:nvPr>
            <p:ph idx="1"/>
          </p:nvPr>
        </p:nvSpPr>
        <p:spPr>
          <a:xfrm>
            <a:off x="257556" y="1549716"/>
            <a:ext cx="11676888" cy="47249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Box 2"/>
          <p:cNvSpPr txBox="1"/>
          <p:nvPr userDrawn="1"/>
        </p:nvSpPr>
        <p:spPr>
          <a:xfrm>
            <a:off x="0" y="6476871"/>
            <a:ext cx="1984248" cy="365760"/>
          </a:xfrm>
          <a:prstGeom prst="rect">
            <a:avLst/>
          </a:prstGeom>
          <a:noFill/>
        </p:spPr>
        <p:txBody>
          <a:bodyPr wrap="square" rtlCol="0">
            <a:spAutoFit/>
          </a:bodyPr>
          <a:lstStyle/>
          <a:p>
            <a:r>
              <a:rPr lang="en-US" sz="1200" dirty="0">
                <a:solidFill>
                  <a:srgbClr val="898989"/>
                </a:solidFill>
              </a:rPr>
              <a:t>Division of Global HIV</a:t>
            </a:r>
            <a:r>
              <a:rPr lang="en-US" sz="1200" baseline="0" dirty="0">
                <a:solidFill>
                  <a:srgbClr val="898989"/>
                </a:solidFill>
              </a:rPr>
              <a:t> &amp; TB</a:t>
            </a:r>
            <a:endParaRPr lang="en-US" sz="1200" dirty="0">
              <a:solidFill>
                <a:srgbClr val="898989"/>
              </a:solidFill>
            </a:endParaRPr>
          </a:p>
        </p:txBody>
      </p:sp>
    </p:spTree>
    <p:extLst>
      <p:ext uri="{BB962C8B-B14F-4D97-AF65-F5344CB8AC3E}">
        <p14:creationId xmlns:p14="http://schemas.microsoft.com/office/powerpoint/2010/main" val="1974557146"/>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10782299" y="6486095"/>
            <a:ext cx="1315915" cy="365125"/>
          </a:xfrm>
        </p:spPr>
        <p:txBody>
          <a:bodyPr/>
          <a:lstStyle/>
          <a:p>
            <a:fld id="{6039E477-088D-487D-A482-1547B74FD154}" type="slidenum">
              <a:rPr lang="en-US" smtClean="0"/>
              <a:t>‹#›</a:t>
            </a:fld>
            <a:endParaRPr lang="en-US"/>
          </a:p>
        </p:txBody>
      </p:sp>
      <p:sp>
        <p:nvSpPr>
          <p:cNvPr id="7" name="Title 1"/>
          <p:cNvSpPr>
            <a:spLocks noGrp="1"/>
          </p:cNvSpPr>
          <p:nvPr>
            <p:ph type="title" hasCustomPrompt="1"/>
          </p:nvPr>
        </p:nvSpPr>
        <p:spPr>
          <a:xfrm>
            <a:off x="223345" y="1709739"/>
            <a:ext cx="11745311" cy="2483890"/>
          </a:xfrm>
        </p:spPr>
        <p:txBody>
          <a:bodyPr anchor="b"/>
          <a:lstStyle>
            <a:lvl1pPr>
              <a:defRPr sz="6000" b="1"/>
            </a:lvl1pPr>
          </a:lstStyle>
          <a:p>
            <a:r>
              <a:rPr lang="en-US" dirty="0"/>
              <a:t>Enter Section Title</a:t>
            </a:r>
          </a:p>
        </p:txBody>
      </p:sp>
      <p:sp>
        <p:nvSpPr>
          <p:cNvPr id="8" name="Text Placeholder 2"/>
          <p:cNvSpPr>
            <a:spLocks noGrp="1"/>
          </p:cNvSpPr>
          <p:nvPr>
            <p:ph type="body" idx="1" hasCustomPrompt="1"/>
          </p:nvPr>
        </p:nvSpPr>
        <p:spPr>
          <a:xfrm>
            <a:off x="223345" y="4587766"/>
            <a:ext cx="11745310" cy="1187044"/>
          </a:xfrm>
        </p:spPr>
        <p:txBody>
          <a:bodyPr anchor="b"/>
          <a:lstStyle>
            <a:lvl1pPr marL="0" indent="0">
              <a:buNone/>
              <a:defRPr sz="2400" baseline="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Enter section subtitle</a:t>
            </a:r>
          </a:p>
        </p:txBody>
      </p:sp>
      <p:sp>
        <p:nvSpPr>
          <p:cNvPr id="10" name="TextBox 9"/>
          <p:cNvSpPr txBox="1"/>
          <p:nvPr userDrawn="1"/>
        </p:nvSpPr>
        <p:spPr>
          <a:xfrm>
            <a:off x="0" y="6476871"/>
            <a:ext cx="1984248" cy="365760"/>
          </a:xfrm>
          <a:prstGeom prst="rect">
            <a:avLst/>
          </a:prstGeom>
          <a:noFill/>
        </p:spPr>
        <p:txBody>
          <a:bodyPr wrap="square" rtlCol="0">
            <a:spAutoFit/>
          </a:bodyPr>
          <a:lstStyle/>
          <a:p>
            <a:r>
              <a:rPr lang="en-US" sz="1200" dirty="0">
                <a:solidFill>
                  <a:srgbClr val="898989"/>
                </a:solidFill>
              </a:rPr>
              <a:t>Division of Global HIV</a:t>
            </a:r>
            <a:r>
              <a:rPr lang="en-US" sz="1200" baseline="0" dirty="0">
                <a:solidFill>
                  <a:srgbClr val="898989"/>
                </a:solidFill>
              </a:rPr>
              <a:t> &amp; TB</a:t>
            </a:r>
            <a:endParaRPr lang="en-US" sz="1200" dirty="0">
              <a:solidFill>
                <a:srgbClr val="898989"/>
              </a:solidFill>
            </a:endParaRPr>
          </a:p>
        </p:txBody>
      </p:sp>
    </p:spTree>
    <p:extLst>
      <p:ext uri="{BB962C8B-B14F-4D97-AF65-F5344CB8AC3E}">
        <p14:creationId xmlns:p14="http://schemas.microsoft.com/office/powerpoint/2010/main" val="1002025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12192000" cy="786384"/>
          </a:xfrm>
          <a:solidFill>
            <a:srgbClr val="005DAA"/>
          </a:solidFill>
        </p:spPr>
        <p:txBody>
          <a:bodyPr lIns="274320" rIns="274320"/>
          <a:lstStyle>
            <a:lvl1pPr>
              <a:defRPr u="none">
                <a:solidFill>
                  <a:schemeClr val="bg1"/>
                </a:solidFill>
              </a:defRPr>
            </a:lvl1pPr>
          </a:lstStyle>
          <a:p>
            <a:r>
              <a:rPr lang="en-US" dirty="0"/>
              <a:t>Enter slide title</a:t>
            </a:r>
          </a:p>
        </p:txBody>
      </p:sp>
      <p:sp>
        <p:nvSpPr>
          <p:cNvPr id="9" name="Slide Number Placeholder 5"/>
          <p:cNvSpPr>
            <a:spLocks noGrp="1"/>
          </p:cNvSpPr>
          <p:nvPr>
            <p:ph type="sldNum" sz="quarter" idx="12"/>
          </p:nvPr>
        </p:nvSpPr>
        <p:spPr>
          <a:xfrm>
            <a:off x="10880344" y="6476873"/>
            <a:ext cx="1054100" cy="365125"/>
          </a:xfrm>
        </p:spPr>
        <p:txBody>
          <a:bodyPr/>
          <a:lstStyle/>
          <a:p>
            <a:fld id="{6039E477-088D-487D-A482-1547B74FD154}" type="slidenum">
              <a:rPr lang="en-US" smtClean="0"/>
              <a:t>‹#›</a:t>
            </a:fld>
            <a:endParaRPr lang="en-US"/>
          </a:p>
        </p:txBody>
      </p:sp>
      <p:sp>
        <p:nvSpPr>
          <p:cNvPr id="11" name="Text Placeholder 8"/>
          <p:cNvSpPr>
            <a:spLocks noGrp="1"/>
          </p:cNvSpPr>
          <p:nvPr>
            <p:ph type="body" sz="quarter" idx="13" hasCustomPrompt="1"/>
          </p:nvPr>
        </p:nvSpPr>
        <p:spPr>
          <a:xfrm>
            <a:off x="3920692" y="6476871"/>
            <a:ext cx="4350617" cy="365125"/>
          </a:xfrm>
        </p:spPr>
        <p:txBody>
          <a:bodyPr anchor="ctr"/>
          <a:lstStyle>
            <a:lvl1pPr marL="0" indent="0">
              <a:buNone/>
              <a:defRPr lang="en-US" sz="1200" kern="1200" dirty="0">
                <a:solidFill>
                  <a:schemeClr val="tx1">
                    <a:tint val="75000"/>
                  </a:schemeClr>
                </a:solidFill>
                <a:latin typeface="+mn-lt"/>
                <a:ea typeface="+mn-ea"/>
                <a:cs typeface="+mn-cs"/>
              </a:defRPr>
            </a:lvl1pPr>
          </a:lstStyle>
          <a:p>
            <a:pPr lvl="0"/>
            <a:r>
              <a:rPr lang="en-US" dirty="0"/>
              <a:t>Enter citation</a:t>
            </a:r>
          </a:p>
        </p:txBody>
      </p:sp>
      <p:sp>
        <p:nvSpPr>
          <p:cNvPr id="12" name="Content Placeholder 2"/>
          <p:cNvSpPr>
            <a:spLocks noGrp="1"/>
          </p:cNvSpPr>
          <p:nvPr>
            <p:ph sz="half" idx="1"/>
          </p:nvPr>
        </p:nvSpPr>
        <p:spPr>
          <a:xfrm>
            <a:off x="236483" y="935152"/>
            <a:ext cx="5715000" cy="53929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half" idx="2"/>
          </p:nvPr>
        </p:nvSpPr>
        <p:spPr>
          <a:xfrm>
            <a:off x="6219444" y="935152"/>
            <a:ext cx="5715000" cy="53929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Box 6"/>
          <p:cNvSpPr txBox="1"/>
          <p:nvPr userDrawn="1"/>
        </p:nvSpPr>
        <p:spPr>
          <a:xfrm>
            <a:off x="0" y="6476870"/>
            <a:ext cx="1984248" cy="365760"/>
          </a:xfrm>
          <a:prstGeom prst="rect">
            <a:avLst/>
          </a:prstGeom>
          <a:noFill/>
        </p:spPr>
        <p:txBody>
          <a:bodyPr wrap="square" rtlCol="0">
            <a:spAutoFit/>
          </a:bodyPr>
          <a:lstStyle/>
          <a:p>
            <a:r>
              <a:rPr lang="en-US" sz="1200" dirty="0">
                <a:solidFill>
                  <a:srgbClr val="898989"/>
                </a:solidFill>
              </a:rPr>
              <a:t>Division of Global HIV</a:t>
            </a:r>
            <a:r>
              <a:rPr lang="en-US" sz="1200" baseline="0" dirty="0">
                <a:solidFill>
                  <a:srgbClr val="898989"/>
                </a:solidFill>
              </a:rPr>
              <a:t> &amp; TB</a:t>
            </a:r>
            <a:endParaRPr lang="en-US" sz="1200" dirty="0">
              <a:solidFill>
                <a:srgbClr val="898989"/>
              </a:solidFill>
            </a:endParaRPr>
          </a:p>
        </p:txBody>
      </p:sp>
    </p:spTree>
    <p:extLst>
      <p:ext uri="{BB962C8B-B14F-4D97-AF65-F5344CB8AC3E}">
        <p14:creationId xmlns:p14="http://schemas.microsoft.com/office/powerpoint/2010/main" val="3560299295"/>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_subtitl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 y="0"/>
            <a:ext cx="12188952" cy="786384"/>
          </a:xfrm>
          <a:solidFill>
            <a:srgbClr val="005DAA"/>
          </a:solidFill>
        </p:spPr>
        <p:txBody>
          <a:bodyPr lIns="274320" rIns="274320"/>
          <a:lstStyle>
            <a:lvl1pPr>
              <a:defRPr u="none" baseline="0">
                <a:solidFill>
                  <a:schemeClr val="bg1"/>
                </a:solidFill>
              </a:defRPr>
            </a:lvl1pPr>
          </a:lstStyle>
          <a:p>
            <a:r>
              <a:rPr lang="en-US" dirty="0"/>
              <a:t>Enter slide title</a:t>
            </a:r>
          </a:p>
        </p:txBody>
      </p:sp>
      <p:sp>
        <p:nvSpPr>
          <p:cNvPr id="11" name="Slide Number Placeholder 5"/>
          <p:cNvSpPr>
            <a:spLocks noGrp="1"/>
          </p:cNvSpPr>
          <p:nvPr>
            <p:ph type="sldNum" sz="quarter" idx="12"/>
          </p:nvPr>
        </p:nvSpPr>
        <p:spPr>
          <a:xfrm>
            <a:off x="10880344" y="6476873"/>
            <a:ext cx="1054100" cy="365125"/>
          </a:xfrm>
        </p:spPr>
        <p:txBody>
          <a:bodyPr/>
          <a:lstStyle/>
          <a:p>
            <a:fld id="{6039E477-088D-487D-A482-1547B74FD154}" type="slidenum">
              <a:rPr lang="en-US" smtClean="0"/>
              <a:t>‹#›</a:t>
            </a:fld>
            <a:endParaRPr lang="en-US"/>
          </a:p>
        </p:txBody>
      </p:sp>
      <p:sp>
        <p:nvSpPr>
          <p:cNvPr id="13" name="Text Placeholder 8"/>
          <p:cNvSpPr>
            <a:spLocks noGrp="1"/>
          </p:cNvSpPr>
          <p:nvPr>
            <p:ph type="body" sz="quarter" idx="13" hasCustomPrompt="1"/>
          </p:nvPr>
        </p:nvSpPr>
        <p:spPr>
          <a:xfrm>
            <a:off x="3920692" y="6476871"/>
            <a:ext cx="4350617" cy="365125"/>
          </a:xfrm>
        </p:spPr>
        <p:txBody>
          <a:bodyPr anchor="ctr"/>
          <a:lstStyle>
            <a:lvl1pPr marL="0" indent="0">
              <a:buNone/>
              <a:defRPr lang="en-US" sz="1200" kern="1200" dirty="0">
                <a:solidFill>
                  <a:schemeClr val="tx1">
                    <a:tint val="75000"/>
                  </a:schemeClr>
                </a:solidFill>
                <a:latin typeface="+mn-lt"/>
                <a:ea typeface="+mn-ea"/>
                <a:cs typeface="+mn-cs"/>
              </a:defRPr>
            </a:lvl1pPr>
          </a:lstStyle>
          <a:p>
            <a:pPr lvl="0"/>
            <a:r>
              <a:rPr lang="en-US" dirty="0"/>
              <a:t>Enter citation</a:t>
            </a:r>
          </a:p>
        </p:txBody>
      </p:sp>
      <p:sp>
        <p:nvSpPr>
          <p:cNvPr id="15" name="Text Placeholder 2"/>
          <p:cNvSpPr>
            <a:spLocks noGrp="1"/>
          </p:cNvSpPr>
          <p:nvPr>
            <p:ph type="body" idx="1" hasCustomPrompt="1"/>
          </p:nvPr>
        </p:nvSpPr>
        <p:spPr>
          <a:xfrm>
            <a:off x="256032" y="798089"/>
            <a:ext cx="5727700" cy="731996"/>
          </a:xfrm>
        </p:spPr>
        <p:txBody>
          <a:bodyPr anchor="b">
            <a:normAutofit/>
          </a:bodyPr>
          <a:lstStyle>
            <a:lvl1pPr marL="0" indent="0">
              <a:buNone/>
              <a:defRPr sz="3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Enter subtitle</a:t>
            </a:r>
          </a:p>
        </p:txBody>
      </p:sp>
      <p:sp>
        <p:nvSpPr>
          <p:cNvPr id="16" name="Content Placeholder 3"/>
          <p:cNvSpPr>
            <a:spLocks noGrp="1"/>
          </p:cNvSpPr>
          <p:nvPr>
            <p:ph sz="half" idx="2"/>
          </p:nvPr>
        </p:nvSpPr>
        <p:spPr>
          <a:xfrm>
            <a:off x="256032" y="1530084"/>
            <a:ext cx="5741543" cy="4846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Content Placeholder 5"/>
          <p:cNvSpPr>
            <a:spLocks noGrp="1"/>
          </p:cNvSpPr>
          <p:nvPr>
            <p:ph sz="quarter" idx="4"/>
          </p:nvPr>
        </p:nvSpPr>
        <p:spPr>
          <a:xfrm>
            <a:off x="6186042" y="1530084"/>
            <a:ext cx="5709920" cy="4846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4"/>
          <p:cNvSpPr>
            <a:spLocks noGrp="1"/>
          </p:cNvSpPr>
          <p:nvPr>
            <p:ph type="body" sz="quarter" idx="3" hasCustomPrompt="1"/>
          </p:nvPr>
        </p:nvSpPr>
        <p:spPr>
          <a:xfrm>
            <a:off x="6188074" y="786384"/>
            <a:ext cx="5705856" cy="731995"/>
          </a:xfrm>
        </p:spPr>
        <p:txBody>
          <a:bodyPr anchor="b">
            <a:normAutofit/>
          </a:bodyPr>
          <a:lstStyle>
            <a:lvl1pPr marL="0" indent="0">
              <a:buNone/>
              <a:defRPr sz="3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Enter subtitle</a:t>
            </a:r>
          </a:p>
        </p:txBody>
      </p:sp>
      <p:sp>
        <p:nvSpPr>
          <p:cNvPr id="14" name="TextBox 13"/>
          <p:cNvSpPr txBox="1"/>
          <p:nvPr userDrawn="1"/>
        </p:nvSpPr>
        <p:spPr>
          <a:xfrm>
            <a:off x="0" y="6476871"/>
            <a:ext cx="1984248" cy="365760"/>
          </a:xfrm>
          <a:prstGeom prst="rect">
            <a:avLst/>
          </a:prstGeom>
          <a:noFill/>
        </p:spPr>
        <p:txBody>
          <a:bodyPr wrap="square" rtlCol="0">
            <a:spAutoFit/>
          </a:bodyPr>
          <a:lstStyle/>
          <a:p>
            <a:r>
              <a:rPr lang="en-US" sz="1200" dirty="0">
                <a:solidFill>
                  <a:srgbClr val="898989"/>
                </a:solidFill>
              </a:rPr>
              <a:t>Division of Global HIV</a:t>
            </a:r>
            <a:r>
              <a:rPr lang="en-US" sz="1200" baseline="0" dirty="0">
                <a:solidFill>
                  <a:srgbClr val="898989"/>
                </a:solidFill>
              </a:rPr>
              <a:t> &amp; TB</a:t>
            </a:r>
            <a:endParaRPr lang="en-US" sz="1200" dirty="0">
              <a:solidFill>
                <a:srgbClr val="898989"/>
              </a:solidFill>
            </a:endParaRPr>
          </a:p>
        </p:txBody>
      </p:sp>
    </p:spTree>
    <p:extLst>
      <p:ext uri="{BB962C8B-B14F-4D97-AF65-F5344CB8AC3E}">
        <p14:creationId xmlns:p14="http://schemas.microsoft.com/office/powerpoint/2010/main" val="1656334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12191999" cy="786384"/>
          </a:xfrm>
          <a:solidFill>
            <a:srgbClr val="005DAA"/>
          </a:solidFill>
        </p:spPr>
        <p:txBody>
          <a:bodyPr lIns="274320" rIns="274320" anchor="ctr">
            <a:normAutofit/>
          </a:bodyPr>
          <a:lstStyle>
            <a:lvl1pPr>
              <a:defRPr sz="4400" u="none">
                <a:solidFill>
                  <a:schemeClr val="bg1"/>
                </a:solidFill>
              </a:defRPr>
            </a:lvl1pPr>
          </a:lstStyle>
          <a:p>
            <a:r>
              <a:rPr lang="en-US" dirty="0"/>
              <a:t>Enter slide title</a:t>
            </a:r>
          </a:p>
        </p:txBody>
      </p:sp>
      <p:sp>
        <p:nvSpPr>
          <p:cNvPr id="4" name="Text Placeholder 3"/>
          <p:cNvSpPr>
            <a:spLocks noGrp="1"/>
          </p:cNvSpPr>
          <p:nvPr>
            <p:ph type="body" sz="half" idx="2" hasCustomPrompt="1"/>
          </p:nvPr>
        </p:nvSpPr>
        <p:spPr>
          <a:xfrm>
            <a:off x="256032" y="886968"/>
            <a:ext cx="4400428" cy="551383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The quick brown fox jumps over the lazy dog. </a:t>
            </a:r>
          </a:p>
        </p:txBody>
      </p:sp>
      <p:sp>
        <p:nvSpPr>
          <p:cNvPr id="9" name="Slide Number Placeholder 5"/>
          <p:cNvSpPr>
            <a:spLocks noGrp="1"/>
          </p:cNvSpPr>
          <p:nvPr>
            <p:ph type="sldNum" sz="quarter" idx="12"/>
          </p:nvPr>
        </p:nvSpPr>
        <p:spPr>
          <a:xfrm>
            <a:off x="10880344" y="6476873"/>
            <a:ext cx="1054100" cy="365125"/>
          </a:xfrm>
        </p:spPr>
        <p:txBody>
          <a:bodyPr/>
          <a:lstStyle/>
          <a:p>
            <a:fld id="{6039E477-088D-487D-A482-1547B74FD154}" type="slidenum">
              <a:rPr lang="en-US" smtClean="0"/>
              <a:t>‹#›</a:t>
            </a:fld>
            <a:endParaRPr lang="en-US"/>
          </a:p>
        </p:txBody>
      </p:sp>
      <p:sp>
        <p:nvSpPr>
          <p:cNvPr id="13" name="Text Placeholder 8"/>
          <p:cNvSpPr>
            <a:spLocks noGrp="1"/>
          </p:cNvSpPr>
          <p:nvPr>
            <p:ph type="body" sz="quarter" idx="13" hasCustomPrompt="1"/>
          </p:nvPr>
        </p:nvSpPr>
        <p:spPr>
          <a:xfrm>
            <a:off x="3920692" y="6476871"/>
            <a:ext cx="4350617" cy="365125"/>
          </a:xfrm>
        </p:spPr>
        <p:txBody>
          <a:bodyPr anchor="ctr"/>
          <a:lstStyle>
            <a:lvl1pPr marL="0" indent="0">
              <a:buNone/>
              <a:defRPr lang="en-US" sz="1200" kern="1200" dirty="0">
                <a:solidFill>
                  <a:schemeClr val="tx1">
                    <a:tint val="75000"/>
                  </a:schemeClr>
                </a:solidFill>
                <a:latin typeface="+mn-lt"/>
                <a:ea typeface="+mn-ea"/>
                <a:cs typeface="+mn-cs"/>
              </a:defRPr>
            </a:lvl1pPr>
          </a:lstStyle>
          <a:p>
            <a:pPr lvl="0"/>
            <a:r>
              <a:rPr lang="en-US" dirty="0"/>
              <a:t>Enter citation</a:t>
            </a:r>
          </a:p>
        </p:txBody>
      </p:sp>
      <p:sp>
        <p:nvSpPr>
          <p:cNvPr id="8" name="Content Placeholder 2"/>
          <p:cNvSpPr>
            <a:spLocks noGrp="1"/>
          </p:cNvSpPr>
          <p:nvPr>
            <p:ph idx="1"/>
          </p:nvPr>
        </p:nvSpPr>
        <p:spPr>
          <a:xfrm>
            <a:off x="4751832" y="886968"/>
            <a:ext cx="7150608" cy="551383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Box 6"/>
          <p:cNvSpPr txBox="1"/>
          <p:nvPr userDrawn="1"/>
        </p:nvSpPr>
        <p:spPr>
          <a:xfrm>
            <a:off x="0" y="6476871"/>
            <a:ext cx="1984248" cy="365760"/>
          </a:xfrm>
          <a:prstGeom prst="rect">
            <a:avLst/>
          </a:prstGeom>
          <a:noFill/>
        </p:spPr>
        <p:txBody>
          <a:bodyPr wrap="square" rtlCol="0">
            <a:spAutoFit/>
          </a:bodyPr>
          <a:lstStyle/>
          <a:p>
            <a:r>
              <a:rPr lang="en-US" sz="1200" dirty="0">
                <a:solidFill>
                  <a:srgbClr val="898989"/>
                </a:solidFill>
              </a:rPr>
              <a:t>Division of Global HIV</a:t>
            </a:r>
            <a:r>
              <a:rPr lang="en-US" sz="1200" baseline="0" dirty="0">
                <a:solidFill>
                  <a:srgbClr val="898989"/>
                </a:solidFill>
              </a:rPr>
              <a:t> &amp; TB</a:t>
            </a:r>
            <a:endParaRPr lang="en-US" sz="1200" dirty="0">
              <a:solidFill>
                <a:srgbClr val="898989"/>
              </a:solidFill>
            </a:endParaRPr>
          </a:p>
        </p:txBody>
      </p:sp>
    </p:spTree>
    <p:extLst>
      <p:ext uri="{BB962C8B-B14F-4D97-AF65-F5344CB8AC3E}">
        <p14:creationId xmlns:p14="http://schemas.microsoft.com/office/powerpoint/2010/main" val="3876536997"/>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5992"/>
            <a:ext cx="12192000" cy="786384"/>
          </a:xfrm>
          <a:solidFill>
            <a:srgbClr val="005DAA"/>
          </a:solidFill>
        </p:spPr>
        <p:txBody>
          <a:bodyPr lIns="274320" rIns="274320" anchor="ctr">
            <a:normAutofit/>
          </a:bodyPr>
          <a:lstStyle>
            <a:lvl1pPr>
              <a:defRPr sz="4400" u="none">
                <a:solidFill>
                  <a:schemeClr val="bg1"/>
                </a:solidFill>
              </a:defRPr>
            </a:lvl1pPr>
          </a:lstStyle>
          <a:p>
            <a:r>
              <a:rPr lang="en-US" dirty="0"/>
              <a:t>Enter slide title</a:t>
            </a:r>
          </a:p>
        </p:txBody>
      </p:sp>
      <p:sp>
        <p:nvSpPr>
          <p:cNvPr id="3" name="Picture Placeholder 2"/>
          <p:cNvSpPr>
            <a:spLocks noGrp="1"/>
          </p:cNvSpPr>
          <p:nvPr>
            <p:ph type="pic" idx="1"/>
          </p:nvPr>
        </p:nvSpPr>
        <p:spPr>
          <a:xfrm>
            <a:off x="4870937" y="886968"/>
            <a:ext cx="7031503" cy="55014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hasCustomPrompt="1"/>
          </p:nvPr>
        </p:nvSpPr>
        <p:spPr>
          <a:xfrm>
            <a:off x="256032" y="886968"/>
            <a:ext cx="4398264" cy="5501475"/>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Enter photo caption</a:t>
            </a:r>
          </a:p>
        </p:txBody>
      </p:sp>
      <p:sp>
        <p:nvSpPr>
          <p:cNvPr id="9" name="Slide Number Placeholder 5"/>
          <p:cNvSpPr>
            <a:spLocks noGrp="1"/>
          </p:cNvSpPr>
          <p:nvPr>
            <p:ph type="sldNum" sz="quarter" idx="12"/>
          </p:nvPr>
        </p:nvSpPr>
        <p:spPr>
          <a:xfrm>
            <a:off x="10880344" y="6476873"/>
            <a:ext cx="1054100" cy="365125"/>
          </a:xfrm>
        </p:spPr>
        <p:txBody>
          <a:bodyPr/>
          <a:lstStyle/>
          <a:p>
            <a:fld id="{6039E477-088D-487D-A482-1547B74FD154}" type="slidenum">
              <a:rPr lang="en-US" smtClean="0"/>
              <a:t>‹#›</a:t>
            </a:fld>
            <a:endParaRPr lang="en-US"/>
          </a:p>
        </p:txBody>
      </p:sp>
      <p:sp>
        <p:nvSpPr>
          <p:cNvPr id="12" name="Text Placeholder 8"/>
          <p:cNvSpPr>
            <a:spLocks noGrp="1"/>
          </p:cNvSpPr>
          <p:nvPr>
            <p:ph type="body" sz="quarter" idx="13" hasCustomPrompt="1"/>
          </p:nvPr>
        </p:nvSpPr>
        <p:spPr>
          <a:xfrm>
            <a:off x="3920692" y="6476871"/>
            <a:ext cx="4350617" cy="365125"/>
          </a:xfrm>
        </p:spPr>
        <p:txBody>
          <a:bodyPr anchor="ctr"/>
          <a:lstStyle>
            <a:lvl1pPr marL="0" indent="0">
              <a:buNone/>
              <a:defRPr lang="en-US" sz="1200" kern="1200" dirty="0">
                <a:solidFill>
                  <a:schemeClr val="tx1">
                    <a:tint val="75000"/>
                  </a:schemeClr>
                </a:solidFill>
                <a:latin typeface="+mn-lt"/>
                <a:ea typeface="+mn-ea"/>
                <a:cs typeface="+mn-cs"/>
              </a:defRPr>
            </a:lvl1pPr>
          </a:lstStyle>
          <a:p>
            <a:pPr lvl="0"/>
            <a:r>
              <a:rPr lang="en-US" dirty="0"/>
              <a:t>Enter citation</a:t>
            </a:r>
          </a:p>
        </p:txBody>
      </p:sp>
      <p:sp>
        <p:nvSpPr>
          <p:cNvPr id="10" name="TextBox 9"/>
          <p:cNvSpPr txBox="1"/>
          <p:nvPr userDrawn="1"/>
        </p:nvSpPr>
        <p:spPr>
          <a:xfrm>
            <a:off x="0" y="6476871"/>
            <a:ext cx="1984248" cy="365760"/>
          </a:xfrm>
          <a:prstGeom prst="rect">
            <a:avLst/>
          </a:prstGeom>
          <a:noFill/>
        </p:spPr>
        <p:txBody>
          <a:bodyPr wrap="square" rtlCol="0">
            <a:spAutoFit/>
          </a:bodyPr>
          <a:lstStyle/>
          <a:p>
            <a:r>
              <a:rPr lang="en-US" sz="1200" dirty="0">
                <a:solidFill>
                  <a:srgbClr val="898989"/>
                </a:solidFill>
              </a:rPr>
              <a:t>Division of Global HIV</a:t>
            </a:r>
            <a:r>
              <a:rPr lang="en-US" sz="1200" baseline="0" dirty="0">
                <a:solidFill>
                  <a:srgbClr val="898989"/>
                </a:solidFill>
              </a:rPr>
              <a:t> &amp; TB</a:t>
            </a:r>
            <a:endParaRPr lang="en-US" sz="1200" dirty="0">
              <a:solidFill>
                <a:srgbClr val="898989"/>
              </a:solidFill>
            </a:endParaRPr>
          </a:p>
        </p:txBody>
      </p:sp>
    </p:spTree>
    <p:extLst>
      <p:ext uri="{BB962C8B-B14F-4D97-AF65-F5344CB8AC3E}">
        <p14:creationId xmlns:p14="http://schemas.microsoft.com/office/powerpoint/2010/main" val="2939962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 y="0"/>
            <a:ext cx="12188952" cy="786384"/>
          </a:xfrm>
          <a:solidFill>
            <a:srgbClr val="005DAA"/>
          </a:solidFill>
        </p:spPr>
        <p:txBody>
          <a:bodyPr lIns="274320" rIns="274320"/>
          <a:lstStyle>
            <a:lvl1pPr>
              <a:defRPr u="none">
                <a:solidFill>
                  <a:schemeClr val="bg1"/>
                </a:solidFill>
              </a:defRPr>
            </a:lvl1pPr>
          </a:lstStyle>
          <a:p>
            <a:r>
              <a:rPr lang="en-US" dirty="0"/>
              <a:t>Enter slide title</a:t>
            </a:r>
          </a:p>
        </p:txBody>
      </p:sp>
      <p:sp>
        <p:nvSpPr>
          <p:cNvPr id="7" name="Slide Number Placeholder 5"/>
          <p:cNvSpPr>
            <a:spLocks noGrp="1"/>
          </p:cNvSpPr>
          <p:nvPr>
            <p:ph type="sldNum" sz="quarter" idx="12"/>
          </p:nvPr>
        </p:nvSpPr>
        <p:spPr>
          <a:xfrm>
            <a:off x="10880344" y="6476873"/>
            <a:ext cx="1054100" cy="365125"/>
          </a:xfrm>
        </p:spPr>
        <p:txBody>
          <a:bodyPr/>
          <a:lstStyle/>
          <a:p>
            <a:fld id="{6039E477-088D-487D-A482-1547B74FD154}" type="slidenum">
              <a:rPr lang="en-US" smtClean="0"/>
              <a:t>‹#›</a:t>
            </a:fld>
            <a:endParaRPr lang="en-US"/>
          </a:p>
        </p:txBody>
      </p:sp>
      <p:sp>
        <p:nvSpPr>
          <p:cNvPr id="10" name="Text Placeholder 8"/>
          <p:cNvSpPr>
            <a:spLocks noGrp="1"/>
          </p:cNvSpPr>
          <p:nvPr>
            <p:ph type="body" sz="quarter" idx="13" hasCustomPrompt="1"/>
          </p:nvPr>
        </p:nvSpPr>
        <p:spPr>
          <a:xfrm>
            <a:off x="3920692" y="6476871"/>
            <a:ext cx="4350617" cy="365125"/>
          </a:xfrm>
        </p:spPr>
        <p:txBody>
          <a:bodyPr anchor="ctr"/>
          <a:lstStyle>
            <a:lvl1pPr marL="0" indent="0">
              <a:buNone/>
              <a:defRPr lang="en-US" sz="1200" kern="1200" dirty="0">
                <a:solidFill>
                  <a:schemeClr val="tx1">
                    <a:tint val="75000"/>
                  </a:schemeClr>
                </a:solidFill>
                <a:latin typeface="+mn-lt"/>
                <a:ea typeface="+mn-ea"/>
                <a:cs typeface="+mn-cs"/>
              </a:defRPr>
            </a:lvl1pPr>
          </a:lstStyle>
          <a:p>
            <a:pPr lvl="0"/>
            <a:r>
              <a:rPr lang="en-US" dirty="0"/>
              <a:t>Enter citation</a:t>
            </a:r>
          </a:p>
        </p:txBody>
      </p:sp>
      <p:sp>
        <p:nvSpPr>
          <p:cNvPr id="5" name="TextBox 4"/>
          <p:cNvSpPr txBox="1"/>
          <p:nvPr userDrawn="1"/>
        </p:nvSpPr>
        <p:spPr>
          <a:xfrm>
            <a:off x="0" y="6476870"/>
            <a:ext cx="1984248" cy="365760"/>
          </a:xfrm>
          <a:prstGeom prst="rect">
            <a:avLst/>
          </a:prstGeom>
          <a:noFill/>
        </p:spPr>
        <p:txBody>
          <a:bodyPr wrap="square" rtlCol="0">
            <a:spAutoFit/>
          </a:bodyPr>
          <a:lstStyle/>
          <a:p>
            <a:r>
              <a:rPr lang="en-US" sz="1200" dirty="0">
                <a:solidFill>
                  <a:srgbClr val="898989"/>
                </a:solidFill>
              </a:rPr>
              <a:t>Division of Global HIV</a:t>
            </a:r>
            <a:r>
              <a:rPr lang="en-US" sz="1200" baseline="0" dirty="0">
                <a:solidFill>
                  <a:srgbClr val="898989"/>
                </a:solidFill>
              </a:rPr>
              <a:t> &amp; TB</a:t>
            </a:r>
            <a:endParaRPr lang="en-US" sz="1200" dirty="0">
              <a:solidFill>
                <a:srgbClr val="898989"/>
              </a:solidFill>
            </a:endParaRPr>
          </a:p>
        </p:txBody>
      </p:sp>
    </p:spTree>
    <p:extLst>
      <p:ext uri="{BB962C8B-B14F-4D97-AF65-F5344CB8AC3E}">
        <p14:creationId xmlns:p14="http://schemas.microsoft.com/office/powerpoint/2010/main" val="3084518410"/>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0" y="6492875"/>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Division of Global HIV &amp; TB</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39E477-088D-487D-A482-1547B74FD154}" type="slidenum">
              <a:rPr lang="en-US" smtClean="0"/>
              <a:t>‹#›</a:t>
            </a:fld>
            <a:endParaRPr lang="en-US"/>
          </a:p>
        </p:txBody>
      </p:sp>
    </p:spTree>
    <p:extLst>
      <p:ext uri="{BB962C8B-B14F-4D97-AF65-F5344CB8AC3E}">
        <p14:creationId xmlns:p14="http://schemas.microsoft.com/office/powerpoint/2010/main" val="114636814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6" r:id="rId12"/>
    <p:sldLayoutId id="2147483687" r:id="rId13"/>
    <p:sldLayoutId id="2147483688" r:id="rId14"/>
    <p:sldLayoutId id="2147483690" r:id="rId15"/>
    <p:sldLayoutId id="2147483691" r:id="rId16"/>
    <p:sldLayoutId id="2147483692" r:id="rId17"/>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Calibri" panose="020F050202020403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Courier New" panose="02070309020205020404" pitchFamily="49" charset="0"/>
        <a:buChar char="o"/>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8947BB-5AF9-4748-BB69-1885A1008C21}"/>
              </a:ext>
            </a:extLst>
          </p:cNvPr>
          <p:cNvSpPr>
            <a:spLocks noGrp="1"/>
          </p:cNvSpPr>
          <p:nvPr>
            <p:ph type="ctrTitle"/>
          </p:nvPr>
        </p:nvSpPr>
        <p:spPr/>
        <p:txBody>
          <a:bodyPr>
            <a:noAutofit/>
          </a:bodyPr>
          <a:lstStyle/>
          <a:p>
            <a:r>
              <a:rPr lang="en-US" sz="5400" dirty="0"/>
              <a:t>Introduction to Site Audits</a:t>
            </a:r>
            <a:endParaRPr lang="en-US" sz="4800" dirty="0"/>
          </a:p>
        </p:txBody>
      </p:sp>
      <p:sp>
        <p:nvSpPr>
          <p:cNvPr id="4" name="Subtitle 3">
            <a:extLst>
              <a:ext uri="{FF2B5EF4-FFF2-40B4-BE49-F238E27FC236}">
                <a16:creationId xmlns:a16="http://schemas.microsoft.com/office/drawing/2014/main" id="{5CFC643E-9F5B-498D-B219-005C125A47FB}"/>
              </a:ext>
            </a:extLst>
          </p:cNvPr>
          <p:cNvSpPr>
            <a:spLocks noGrp="1"/>
          </p:cNvSpPr>
          <p:nvPr>
            <p:ph type="subTitle" idx="1"/>
          </p:nvPr>
        </p:nvSpPr>
        <p:spPr>
          <a:xfrm>
            <a:off x="220980" y="3699154"/>
            <a:ext cx="11750040" cy="886897"/>
          </a:xfrm>
        </p:spPr>
        <p:txBody>
          <a:bodyPr/>
          <a:lstStyle/>
          <a:p>
            <a:r>
              <a:rPr lang="en-US" dirty="0">
                <a:solidFill>
                  <a:srgbClr val="C00000"/>
                </a:solidFill>
              </a:rPr>
              <a:t>Understanding the requirements for a site audit</a:t>
            </a:r>
          </a:p>
          <a:p>
            <a:endParaRPr lang="en-US" dirty="0">
              <a:solidFill>
                <a:srgbClr val="C00000"/>
              </a:solidFill>
            </a:endParaRPr>
          </a:p>
        </p:txBody>
      </p:sp>
    </p:spTree>
    <p:extLst>
      <p:ext uri="{BB962C8B-B14F-4D97-AF65-F5344CB8AC3E}">
        <p14:creationId xmlns:p14="http://schemas.microsoft.com/office/powerpoint/2010/main" val="1602433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chorCtr="0">
            <a:normAutofit/>
          </a:bodyPr>
          <a:lstStyle/>
          <a:p>
            <a:r>
              <a:rPr lang="en-US" dirty="0"/>
              <a:t>Key Messages on Audit Process cont’d</a:t>
            </a:r>
          </a:p>
        </p:txBody>
      </p:sp>
      <p:sp>
        <p:nvSpPr>
          <p:cNvPr id="4" name="Text Placeholder 3">
            <a:extLst>
              <a:ext uri="{FF2B5EF4-FFF2-40B4-BE49-F238E27FC236}">
                <a16:creationId xmlns:a16="http://schemas.microsoft.com/office/drawing/2014/main" id="{3C367403-C92F-46AC-B16C-C4CAB84AC671}"/>
              </a:ext>
            </a:extLst>
          </p:cNvPr>
          <p:cNvSpPr>
            <a:spLocks noGrp="1"/>
          </p:cNvSpPr>
          <p:nvPr>
            <p:ph type="body" sz="quarter" idx="13"/>
          </p:nvPr>
        </p:nvSpPr>
        <p:spPr/>
        <p:txBody>
          <a:bodyPr/>
          <a:lstStyle/>
          <a:p>
            <a:endParaRPr lang="en-US"/>
          </a:p>
        </p:txBody>
      </p:sp>
      <p:sp>
        <p:nvSpPr>
          <p:cNvPr id="3" name="Content Placeholder 2"/>
          <p:cNvSpPr>
            <a:spLocks noGrp="1"/>
          </p:cNvSpPr>
          <p:nvPr>
            <p:ph idx="1"/>
          </p:nvPr>
        </p:nvSpPr>
        <p:spPr>
          <a:xfrm>
            <a:off x="257556" y="914400"/>
            <a:ext cx="11676888" cy="5349401"/>
          </a:xfrm>
        </p:spPr>
        <p:txBody>
          <a:bodyPr>
            <a:normAutofit/>
          </a:bodyPr>
          <a:lstStyle/>
          <a:p>
            <a:r>
              <a:rPr lang="en-US" dirty="0"/>
              <a:t>Methods</a:t>
            </a:r>
          </a:p>
          <a:p>
            <a:pPr lvl="1"/>
            <a:r>
              <a:rPr lang="en-US" dirty="0"/>
              <a:t>Observe the test site operations</a:t>
            </a:r>
          </a:p>
          <a:p>
            <a:pPr lvl="1"/>
            <a:r>
              <a:rPr lang="en-US" dirty="0"/>
              <a:t>Review records</a:t>
            </a:r>
          </a:p>
          <a:p>
            <a:pPr lvl="1"/>
            <a:r>
              <a:rPr lang="en-US" dirty="0"/>
              <a:t>Ask “open ended” questions</a:t>
            </a:r>
          </a:p>
          <a:p>
            <a:pPr lvl="1"/>
            <a:r>
              <a:rPr lang="en-US" dirty="0"/>
              <a:t>Follow client specimen or test result through the testing process</a:t>
            </a:r>
          </a:p>
          <a:p>
            <a:r>
              <a:rPr lang="en-US" dirty="0"/>
              <a:t>Feedback during the audit vs. the debrief</a:t>
            </a:r>
          </a:p>
          <a:p>
            <a:pPr lvl="1"/>
            <a:r>
              <a:rPr lang="en-US" dirty="0"/>
              <a:t>mentorship side by side with auditing</a:t>
            </a:r>
          </a:p>
          <a:p>
            <a:pPr lvl="1"/>
            <a:r>
              <a:rPr lang="en-US" dirty="0"/>
              <a:t>Opportunity for teaching moments</a:t>
            </a:r>
          </a:p>
          <a:p>
            <a:pPr lvl="1"/>
            <a:r>
              <a:rPr lang="en-US" dirty="0"/>
              <a:t>Sandwich Technique</a:t>
            </a:r>
          </a:p>
          <a:p>
            <a:r>
              <a:rPr lang="en-US" dirty="0"/>
              <a:t>Immediate corrective action vs Follow-up</a:t>
            </a:r>
          </a:p>
          <a:p>
            <a:pPr lvl="1"/>
            <a:r>
              <a:rPr lang="en-US" dirty="0"/>
              <a:t>Gaps that directly impact testing and safety</a:t>
            </a:r>
          </a:p>
          <a:p>
            <a:pPr marL="0" lvl="1" indent="0">
              <a:spcBef>
                <a:spcPts val="1000"/>
              </a:spcBef>
              <a:buNone/>
            </a:pPr>
            <a:endParaRPr lang="en-US" sz="2800" dirty="0"/>
          </a:p>
          <a:p>
            <a:pPr marL="457200" lvl="1" indent="0">
              <a:buNone/>
            </a:pPr>
            <a:endParaRPr lang="en-US" dirty="0"/>
          </a:p>
        </p:txBody>
      </p:sp>
    </p:spTree>
    <p:extLst>
      <p:ext uri="{BB962C8B-B14F-4D97-AF65-F5344CB8AC3E}">
        <p14:creationId xmlns:p14="http://schemas.microsoft.com/office/powerpoint/2010/main" val="365072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5DAA"/>
          </a:solidFill>
        </p:spPr>
        <p:txBody>
          <a:bodyPr vert="horz" lIns="274320" tIns="45720" rIns="274320" bIns="45720" rtlCol="0" anchor="ctr">
            <a:normAutofit/>
          </a:bodyPr>
          <a:lstStyle/>
          <a:p>
            <a:r>
              <a:rPr lang="en-US" dirty="0"/>
              <a:t>Implementing Corrective Action</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39E477-088D-487D-A482-1547B74FD15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Content Placeholder 2"/>
          <p:cNvSpPr>
            <a:spLocks noGrp="1"/>
          </p:cNvSpPr>
          <p:nvPr>
            <p:ph idx="1"/>
          </p:nvPr>
        </p:nvSpPr>
        <p:spPr/>
        <p:txBody>
          <a:bodyPr>
            <a:normAutofit fontScale="85000" lnSpcReduction="10000"/>
          </a:bodyPr>
          <a:lstStyle/>
          <a:p>
            <a:endParaRPr lang="en-US" dirty="0"/>
          </a:p>
          <a:p>
            <a:r>
              <a:rPr lang="en-US" dirty="0"/>
              <a:t>Opportunity for mentorship and coaching to address gaps</a:t>
            </a:r>
          </a:p>
          <a:p>
            <a:r>
              <a:rPr lang="en-US" dirty="0"/>
              <a:t>Immediate corrective action vs. Follow-up</a:t>
            </a:r>
          </a:p>
          <a:p>
            <a:pPr lvl="1">
              <a:lnSpc>
                <a:spcPct val="110000"/>
              </a:lnSpc>
            </a:pPr>
            <a:r>
              <a:rPr lang="en-US" dirty="0"/>
              <a:t>Gaps that impact providing the right result to the client or the safety of the tester, client or environment</a:t>
            </a:r>
          </a:p>
          <a:p>
            <a:r>
              <a:rPr lang="en-US" dirty="0"/>
              <a:t>On site refresher training</a:t>
            </a:r>
          </a:p>
          <a:p>
            <a:pPr lvl="1"/>
            <a:r>
              <a:rPr lang="en-US" dirty="0"/>
              <a:t>Safety Practices</a:t>
            </a:r>
          </a:p>
          <a:p>
            <a:pPr lvl="1"/>
            <a:r>
              <a:rPr lang="en-US" dirty="0"/>
              <a:t>Proper blood collection</a:t>
            </a:r>
          </a:p>
          <a:p>
            <a:pPr lvl="1"/>
            <a:r>
              <a:rPr lang="en-US" dirty="0"/>
              <a:t>Test procedures</a:t>
            </a:r>
          </a:p>
          <a:p>
            <a:pPr lvl="1"/>
            <a:r>
              <a:rPr lang="en-US" dirty="0"/>
              <a:t>Documentation</a:t>
            </a:r>
          </a:p>
          <a:p>
            <a:pPr lvl="2"/>
            <a:r>
              <a:rPr lang="en-US" dirty="0"/>
              <a:t>HTS register</a:t>
            </a:r>
          </a:p>
          <a:p>
            <a:pPr lvl="2"/>
            <a:r>
              <a:rPr lang="en-US" dirty="0"/>
              <a:t>Data capture form or tablet ODK</a:t>
            </a:r>
          </a:p>
          <a:p>
            <a:r>
              <a:rPr lang="en-US" dirty="0"/>
              <a:t>Feedback = Opportunity for teaching moments</a:t>
            </a:r>
          </a:p>
          <a:p>
            <a:r>
              <a:rPr lang="en-US" dirty="0"/>
              <a:t>Knowledge is critical</a:t>
            </a:r>
          </a:p>
          <a:p>
            <a:pPr lvl="1"/>
            <a:r>
              <a:rPr lang="en-US" dirty="0"/>
              <a:t>National guidelines</a:t>
            </a:r>
          </a:p>
          <a:p>
            <a:pPr lvl="1"/>
            <a:r>
              <a:rPr lang="en-US" dirty="0"/>
              <a:t>Procedures on safety, testing, documentation, etc.</a:t>
            </a:r>
          </a:p>
        </p:txBody>
      </p:sp>
    </p:spTree>
    <p:extLst>
      <p:ext uri="{BB962C8B-B14F-4D97-AF65-F5344CB8AC3E}">
        <p14:creationId xmlns:p14="http://schemas.microsoft.com/office/powerpoint/2010/main" val="1783868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6834" name="Rectangle 2"/>
          <p:cNvSpPr>
            <a:spLocks noGrp="1" noChangeArrowheads="1"/>
          </p:cNvSpPr>
          <p:nvPr>
            <p:ph type="title"/>
          </p:nvPr>
        </p:nvSpPr>
        <p:spPr/>
        <p:txBody>
          <a:bodyPr/>
          <a:lstStyle/>
          <a:p>
            <a:r>
              <a:rPr lang="en-US" dirty="0"/>
              <a:t>Take Home Messages</a:t>
            </a:r>
          </a:p>
        </p:txBody>
      </p:sp>
      <p:sp>
        <p:nvSpPr>
          <p:cNvPr id="2" name="Slide Number Placeholder 1"/>
          <p:cNvSpPr>
            <a:spLocks noGrp="1"/>
          </p:cNvSpPr>
          <p:nvPr>
            <p:ph type="sldNum" sz="quarter" idx="12"/>
          </p:nvPr>
        </p:nvSpPr>
        <p:spPr/>
        <p:txBody>
          <a:bodyPr/>
          <a:lstStyle/>
          <a:p>
            <a:fld id="{E369AF87-F0F2-4821-9497-0DF5526E2B5D}" type="slidenum">
              <a:rPr lang="en-US" smtClean="0"/>
              <a:t>12</a:t>
            </a:fld>
            <a:endParaRPr lang="en-US" dirty="0"/>
          </a:p>
        </p:txBody>
      </p:sp>
      <p:sp>
        <p:nvSpPr>
          <p:cNvPr id="3" name="Content Placeholder 2">
            <a:extLst>
              <a:ext uri="{FF2B5EF4-FFF2-40B4-BE49-F238E27FC236}">
                <a16:creationId xmlns:a16="http://schemas.microsoft.com/office/drawing/2014/main" id="{791C3012-12C4-4B9C-9EF0-B95A23C2AA8E}"/>
              </a:ext>
            </a:extLst>
          </p:cNvPr>
          <p:cNvSpPr>
            <a:spLocks noGrp="1"/>
          </p:cNvSpPr>
          <p:nvPr>
            <p:ph idx="1"/>
          </p:nvPr>
        </p:nvSpPr>
        <p:spPr>
          <a:xfrm>
            <a:off x="255494" y="1421394"/>
            <a:ext cx="11676888" cy="4019738"/>
          </a:xfrm>
        </p:spPr>
        <p:txBody>
          <a:bodyPr/>
          <a:lstStyle/>
          <a:p>
            <a:pPr marL="0" indent="0">
              <a:buNone/>
            </a:pPr>
            <a:r>
              <a:rPr lang="en-US" dirty="0"/>
              <a:t>Site audit</a:t>
            </a:r>
          </a:p>
          <a:p>
            <a:r>
              <a:rPr lang="en-US" dirty="0"/>
              <a:t>Provides a solid foundation for ensuring the quality of HIV testing</a:t>
            </a:r>
          </a:p>
          <a:p>
            <a:r>
              <a:rPr lang="en-US" dirty="0"/>
              <a:t>Specifies detailed requirements to conduct an audit</a:t>
            </a:r>
          </a:p>
          <a:p>
            <a:r>
              <a:rPr lang="en-US" dirty="0"/>
              <a:t>Serves as a tool to evaluate a Rapid Testing site against the requirement for quality improvement</a:t>
            </a:r>
          </a:p>
          <a:p>
            <a:r>
              <a:rPr lang="en-US" dirty="0"/>
              <a:t>Acts as guidelines for development of policies and procedures</a:t>
            </a:r>
          </a:p>
          <a:p>
            <a:endParaRPr lang="en-US" dirty="0"/>
          </a:p>
        </p:txBody>
      </p:sp>
    </p:spTree>
    <p:extLst>
      <p:ext uri="{BB962C8B-B14F-4D97-AF65-F5344CB8AC3E}">
        <p14:creationId xmlns:p14="http://schemas.microsoft.com/office/powerpoint/2010/main" val="2608797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38AFA-C208-41F5-A3BE-5AB31ADDDD6B}"/>
              </a:ext>
            </a:extLst>
          </p:cNvPr>
          <p:cNvSpPr>
            <a:spLocks noGrp="1"/>
          </p:cNvSpPr>
          <p:nvPr>
            <p:ph type="title"/>
          </p:nvPr>
        </p:nvSpPr>
        <p:spPr/>
        <p:txBody>
          <a:bodyPr/>
          <a:lstStyle/>
          <a:p>
            <a:r>
              <a:rPr lang="en-US" dirty="0"/>
              <a:t>Review</a:t>
            </a:r>
          </a:p>
        </p:txBody>
      </p:sp>
      <p:sp>
        <p:nvSpPr>
          <p:cNvPr id="3" name="Slide Number Placeholder 2">
            <a:extLst>
              <a:ext uri="{FF2B5EF4-FFF2-40B4-BE49-F238E27FC236}">
                <a16:creationId xmlns:a16="http://schemas.microsoft.com/office/drawing/2014/main" id="{F9EAE136-92FA-4767-B194-08251E23A7AC}"/>
              </a:ext>
            </a:extLst>
          </p:cNvPr>
          <p:cNvSpPr>
            <a:spLocks noGrp="1"/>
          </p:cNvSpPr>
          <p:nvPr>
            <p:ph type="sldNum" sz="quarter" idx="12"/>
          </p:nvPr>
        </p:nvSpPr>
        <p:spPr/>
        <p:txBody>
          <a:bodyPr/>
          <a:lstStyle/>
          <a:p>
            <a:fld id="{6039E477-088D-487D-A482-1547B74FD154}" type="slidenum">
              <a:rPr lang="en-US" smtClean="0"/>
              <a:t>13</a:t>
            </a:fld>
            <a:endParaRPr lang="en-US"/>
          </a:p>
        </p:txBody>
      </p:sp>
      <p:sp>
        <p:nvSpPr>
          <p:cNvPr id="4" name="Text Placeholder 3">
            <a:extLst>
              <a:ext uri="{FF2B5EF4-FFF2-40B4-BE49-F238E27FC236}">
                <a16:creationId xmlns:a16="http://schemas.microsoft.com/office/drawing/2014/main" id="{30125463-4B9F-43C6-80A4-CB36212E62E7}"/>
              </a:ext>
            </a:extLst>
          </p:cNvPr>
          <p:cNvSpPr>
            <a:spLocks noGrp="1"/>
          </p:cNvSpPr>
          <p:nvPr>
            <p:ph type="body" sz="quarter" idx="13"/>
          </p:nvPr>
        </p:nvSpPr>
        <p:spPr/>
        <p:txBody>
          <a:bodyPr/>
          <a:lstStyle/>
          <a:p>
            <a:endParaRPr lang="en-US"/>
          </a:p>
        </p:txBody>
      </p:sp>
      <p:sp>
        <p:nvSpPr>
          <p:cNvPr id="5" name="Content Placeholder 4">
            <a:extLst>
              <a:ext uri="{FF2B5EF4-FFF2-40B4-BE49-F238E27FC236}">
                <a16:creationId xmlns:a16="http://schemas.microsoft.com/office/drawing/2014/main" id="{9F075028-C26D-447A-BA26-A50DB9D0CC71}"/>
              </a:ext>
            </a:extLst>
          </p:cNvPr>
          <p:cNvSpPr>
            <a:spLocks noGrp="1"/>
          </p:cNvSpPr>
          <p:nvPr>
            <p:ph idx="1"/>
          </p:nvPr>
        </p:nvSpPr>
        <p:spPr>
          <a:xfrm>
            <a:off x="255494" y="1606550"/>
            <a:ext cx="11676888" cy="2476500"/>
          </a:xfrm>
        </p:spPr>
        <p:txBody>
          <a:bodyPr/>
          <a:lstStyle/>
          <a:p>
            <a:r>
              <a:rPr lang="en-US" dirty="0"/>
              <a:t>What is the purpose of an audit? </a:t>
            </a:r>
          </a:p>
          <a:p>
            <a:r>
              <a:rPr lang="en-US" dirty="0"/>
              <a:t>What are the requirements before, during and after an audit?</a:t>
            </a:r>
          </a:p>
          <a:p>
            <a:r>
              <a:rPr lang="en-US" dirty="0"/>
              <a:t>What information should be included in the audit summation report?</a:t>
            </a:r>
          </a:p>
          <a:p>
            <a:endParaRPr lang="en-US" dirty="0"/>
          </a:p>
        </p:txBody>
      </p:sp>
    </p:spTree>
    <p:extLst>
      <p:ext uri="{BB962C8B-B14F-4D97-AF65-F5344CB8AC3E}">
        <p14:creationId xmlns:p14="http://schemas.microsoft.com/office/powerpoint/2010/main" val="2843434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b="9993"/>
          <a:stretch/>
        </p:blipFill>
        <p:spPr>
          <a:xfrm>
            <a:off x="1370714" y="-1"/>
            <a:ext cx="8868661" cy="4200525"/>
          </a:xfrm>
          <a:prstGeom prst="rect">
            <a:avLst/>
          </a:prstGeom>
        </p:spPr>
      </p:pic>
      <p:sp>
        <p:nvSpPr>
          <p:cNvPr id="2" name="TextBox 1"/>
          <p:cNvSpPr txBox="1"/>
          <p:nvPr/>
        </p:nvSpPr>
        <p:spPr>
          <a:xfrm>
            <a:off x="3223909" y="4200524"/>
            <a:ext cx="5744181" cy="1323439"/>
          </a:xfrm>
          <a:prstGeom prst="rect">
            <a:avLst/>
          </a:prstGeom>
          <a:noFill/>
        </p:spPr>
        <p:txBody>
          <a:bodyPr wrap="square" rtlCol="0">
            <a:spAutoFit/>
          </a:bodyPr>
          <a:lstStyle/>
          <a:p>
            <a:r>
              <a:rPr lang="en-US" sz="8000" dirty="0">
                <a:solidFill>
                  <a:schemeClr val="bg1"/>
                </a:solidFill>
                <a:latin typeface="Bodoni MT" panose="02070603080606020203" pitchFamily="18" charset="0"/>
              </a:rPr>
              <a:t>Thank You</a:t>
            </a:r>
          </a:p>
        </p:txBody>
      </p:sp>
    </p:spTree>
    <p:extLst>
      <p:ext uri="{BB962C8B-B14F-4D97-AF65-F5344CB8AC3E}">
        <p14:creationId xmlns:p14="http://schemas.microsoft.com/office/powerpoint/2010/main" val="3605564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1776EED-B5EB-47C2-B22F-B70B43621930}"/>
              </a:ext>
            </a:extLst>
          </p:cNvPr>
          <p:cNvSpPr>
            <a:spLocks noGrp="1"/>
          </p:cNvSpPr>
          <p:nvPr>
            <p:ph type="title"/>
          </p:nvPr>
        </p:nvSpPr>
        <p:spPr>
          <a:xfrm>
            <a:off x="0" y="-9525"/>
            <a:ext cx="12192000" cy="786384"/>
          </a:xfrm>
          <a:solidFill>
            <a:srgbClr val="005DAA"/>
          </a:solidFill>
        </p:spPr>
        <p:txBody>
          <a:bodyPr vert="horz" lIns="274320" tIns="45720" rIns="274320" bIns="45720" rtlCol="0" anchor="ctr">
            <a:normAutofit/>
          </a:bodyPr>
          <a:lstStyle/>
          <a:p>
            <a:r>
              <a:rPr lang="en-US" dirty="0"/>
              <a:t>Content Overview</a:t>
            </a:r>
          </a:p>
        </p:txBody>
      </p:sp>
      <p:sp>
        <p:nvSpPr>
          <p:cNvPr id="2" name="Content Placeholder 1">
            <a:extLst>
              <a:ext uri="{FF2B5EF4-FFF2-40B4-BE49-F238E27FC236}">
                <a16:creationId xmlns:a16="http://schemas.microsoft.com/office/drawing/2014/main" id="{66A41543-392C-4DB3-911C-85CD873EB0B1}"/>
              </a:ext>
            </a:extLst>
          </p:cNvPr>
          <p:cNvSpPr>
            <a:spLocks noGrp="1"/>
          </p:cNvSpPr>
          <p:nvPr>
            <p:ph idx="1"/>
          </p:nvPr>
        </p:nvSpPr>
        <p:spPr>
          <a:xfrm>
            <a:off x="550622" y="1261036"/>
            <a:ext cx="7190706" cy="4536082"/>
          </a:xfrm>
        </p:spPr>
        <p:txBody>
          <a:bodyPr>
            <a:normAutofit/>
          </a:bodyPr>
          <a:lstStyle/>
          <a:p>
            <a:endParaRPr lang="en-US" dirty="0"/>
          </a:p>
          <a:p>
            <a:r>
              <a:rPr lang="en-US" dirty="0"/>
              <a:t>Purpose of an audit</a:t>
            </a:r>
          </a:p>
          <a:p>
            <a:r>
              <a:rPr lang="en-US" dirty="0"/>
              <a:t>Audit stages and requirements</a:t>
            </a:r>
          </a:p>
          <a:p>
            <a:r>
              <a:rPr lang="en-US" dirty="0"/>
              <a:t>Method to audits</a:t>
            </a:r>
          </a:p>
          <a:p>
            <a:r>
              <a:rPr lang="en-US" dirty="0"/>
              <a:t>Audit summation report and dissemination of findings</a:t>
            </a:r>
          </a:p>
          <a:p>
            <a:r>
              <a:rPr lang="en-US" dirty="0"/>
              <a:t>Ethical considerations</a:t>
            </a:r>
          </a:p>
          <a:p>
            <a:r>
              <a:rPr lang="en-US" dirty="0"/>
              <a:t>Training Approach</a:t>
            </a:r>
          </a:p>
          <a:p>
            <a:endParaRPr lang="en-US" dirty="0"/>
          </a:p>
        </p:txBody>
      </p:sp>
    </p:spTree>
    <p:extLst>
      <p:ext uri="{BB962C8B-B14F-4D97-AF65-F5344CB8AC3E}">
        <p14:creationId xmlns:p14="http://schemas.microsoft.com/office/powerpoint/2010/main" val="3069189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5938" name="Rectangle 2"/>
          <p:cNvSpPr>
            <a:spLocks noGrp="1" noChangeArrowheads="1"/>
          </p:cNvSpPr>
          <p:nvPr>
            <p:ph type="title"/>
          </p:nvPr>
        </p:nvSpPr>
        <p:spPr>
          <a:xfrm>
            <a:off x="0" y="0"/>
            <a:ext cx="12192000" cy="847725"/>
          </a:xfrm>
          <a:solidFill>
            <a:srgbClr val="005DAA"/>
          </a:solidFill>
        </p:spPr>
        <p:txBody>
          <a:bodyPr vert="horz" lIns="274320" tIns="45720" rIns="274320" bIns="45720" rtlCol="0" anchor="ctr">
            <a:normAutofit/>
          </a:bodyPr>
          <a:lstStyle/>
          <a:p>
            <a:r>
              <a:rPr lang="en-US" dirty="0">
                <a:solidFill>
                  <a:schemeClr val="bg1"/>
                </a:solidFill>
              </a:rPr>
              <a:t>Basic Terms</a:t>
            </a:r>
          </a:p>
        </p:txBody>
      </p:sp>
      <p:graphicFrame>
        <p:nvGraphicFramePr>
          <p:cNvPr id="2" name="Diagram 1"/>
          <p:cNvGraphicFramePr/>
          <p:nvPr/>
        </p:nvGraphicFramePr>
        <p:xfrm>
          <a:off x="2133600" y="1828800"/>
          <a:ext cx="82296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E369AF87-F0F2-4821-9497-0DF5526E2B5D}" type="slidenum">
              <a:rPr lang="en-US" smtClean="0"/>
              <a:t>3</a:t>
            </a:fld>
            <a:endParaRPr lang="en-US" dirty="0"/>
          </a:p>
        </p:txBody>
      </p:sp>
    </p:spTree>
    <p:extLst>
      <p:ext uri="{BB962C8B-B14F-4D97-AF65-F5344CB8AC3E}">
        <p14:creationId xmlns:p14="http://schemas.microsoft.com/office/powerpoint/2010/main" val="3775640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67D00-7B41-43AD-8EE0-DCFE2EB45716}"/>
              </a:ext>
            </a:extLst>
          </p:cNvPr>
          <p:cNvSpPr>
            <a:spLocks noGrp="1"/>
          </p:cNvSpPr>
          <p:nvPr>
            <p:ph type="title"/>
          </p:nvPr>
        </p:nvSpPr>
        <p:spPr/>
        <p:txBody>
          <a:bodyPr/>
          <a:lstStyle/>
          <a:p>
            <a:r>
              <a:rPr lang="en-US" dirty="0"/>
              <a:t>Purpose of an Audit</a:t>
            </a:r>
          </a:p>
        </p:txBody>
      </p:sp>
      <p:sp>
        <p:nvSpPr>
          <p:cNvPr id="3" name="Slide Number Placeholder 2">
            <a:extLst>
              <a:ext uri="{FF2B5EF4-FFF2-40B4-BE49-F238E27FC236}">
                <a16:creationId xmlns:a16="http://schemas.microsoft.com/office/drawing/2014/main" id="{F4042786-8E80-4B7C-834D-C3D662CC12FE}"/>
              </a:ext>
            </a:extLst>
          </p:cNvPr>
          <p:cNvSpPr>
            <a:spLocks noGrp="1"/>
          </p:cNvSpPr>
          <p:nvPr>
            <p:ph type="sldNum" sz="quarter" idx="12"/>
          </p:nvPr>
        </p:nvSpPr>
        <p:spPr/>
        <p:txBody>
          <a:bodyPr/>
          <a:lstStyle/>
          <a:p>
            <a:fld id="{6039E477-088D-487D-A482-1547B74FD154}" type="slidenum">
              <a:rPr lang="en-US" smtClean="0"/>
              <a:t>4</a:t>
            </a:fld>
            <a:endParaRPr lang="en-US"/>
          </a:p>
        </p:txBody>
      </p:sp>
      <p:sp>
        <p:nvSpPr>
          <p:cNvPr id="6" name="Content Placeholder 2">
            <a:extLst>
              <a:ext uri="{FF2B5EF4-FFF2-40B4-BE49-F238E27FC236}">
                <a16:creationId xmlns:a16="http://schemas.microsoft.com/office/drawing/2014/main" id="{1148E424-A946-4C36-A3EF-01CE126A75DE}"/>
              </a:ext>
            </a:extLst>
          </p:cNvPr>
          <p:cNvSpPr>
            <a:spLocks noGrp="1"/>
          </p:cNvSpPr>
          <p:nvPr>
            <p:ph idx="1"/>
          </p:nvPr>
        </p:nvSpPr>
        <p:spPr>
          <a:xfrm>
            <a:off x="257175" y="1502875"/>
            <a:ext cx="11677650" cy="4761400"/>
          </a:xfrm>
        </p:spPr>
        <p:txBody>
          <a:bodyPr>
            <a:normAutofit/>
          </a:bodyPr>
          <a:lstStyle/>
          <a:p>
            <a:pPr lvl="0"/>
            <a:r>
              <a:rPr lang="en-US" dirty="0"/>
              <a:t>Identify areas where improvement is needed</a:t>
            </a:r>
          </a:p>
          <a:p>
            <a:pPr lvl="0"/>
            <a:r>
              <a:rPr lang="en-US" dirty="0"/>
              <a:t>Develop and implement a work plan to address gaps </a:t>
            </a:r>
          </a:p>
          <a:p>
            <a:r>
              <a:rPr lang="en-US" dirty="0"/>
              <a:t>Implement quality assurance elements </a:t>
            </a:r>
          </a:p>
          <a:p>
            <a:pPr lvl="0"/>
            <a:r>
              <a:rPr lang="en-US" dirty="0"/>
              <a:t>Monitor quality progress</a:t>
            </a:r>
          </a:p>
          <a:p>
            <a:pPr lvl="0"/>
            <a:r>
              <a:rPr lang="en-US" dirty="0"/>
              <a:t>Maintain continuous quality improvement</a:t>
            </a:r>
          </a:p>
          <a:p>
            <a:pPr marL="114300" lvl="0" indent="0">
              <a:buNone/>
            </a:pPr>
            <a:endParaRPr lang="en-US" dirty="0"/>
          </a:p>
          <a:p>
            <a:pPr lvl="0"/>
            <a:endParaRPr lang="en-US" dirty="0"/>
          </a:p>
        </p:txBody>
      </p:sp>
      <p:sp>
        <p:nvSpPr>
          <p:cNvPr id="7" name="Explosion 2 6">
            <a:extLst>
              <a:ext uri="{FF2B5EF4-FFF2-40B4-BE49-F238E27FC236}">
                <a16:creationId xmlns:a16="http://schemas.microsoft.com/office/drawing/2014/main" id="{8E59B645-095B-45A3-AB41-C06E984B7536}"/>
              </a:ext>
            </a:extLst>
          </p:cNvPr>
          <p:cNvSpPr/>
          <p:nvPr/>
        </p:nvSpPr>
        <p:spPr>
          <a:xfrm rot="353342">
            <a:off x="3216378" y="4203134"/>
            <a:ext cx="6368843" cy="2716762"/>
          </a:xfrm>
          <a:prstGeom prst="irregularSeal2">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8" name="TextBox 7">
            <a:extLst>
              <a:ext uri="{FF2B5EF4-FFF2-40B4-BE49-F238E27FC236}">
                <a16:creationId xmlns:a16="http://schemas.microsoft.com/office/drawing/2014/main" id="{A2C4D29C-10B9-42E5-9187-D283B347DC18}"/>
              </a:ext>
            </a:extLst>
          </p:cNvPr>
          <p:cNvSpPr txBox="1"/>
          <p:nvPr/>
        </p:nvSpPr>
        <p:spPr>
          <a:xfrm>
            <a:off x="4203826" y="5137965"/>
            <a:ext cx="3962400" cy="1015663"/>
          </a:xfrm>
          <a:prstGeom prst="rect">
            <a:avLst/>
          </a:prstGeom>
          <a:noFill/>
        </p:spPr>
        <p:txBody>
          <a:bodyPr wrap="square" rtlCol="0">
            <a:spAutoFit/>
          </a:bodyPr>
          <a:lstStyle/>
          <a:p>
            <a:pPr algn="ctr"/>
            <a:r>
              <a:rPr lang="en-US" sz="2000" b="1" dirty="0"/>
              <a:t>The goal is to ensure the client receives accurate and reliable test results!</a:t>
            </a:r>
          </a:p>
        </p:txBody>
      </p:sp>
    </p:spTree>
    <p:extLst>
      <p:ext uri="{BB962C8B-B14F-4D97-AF65-F5344CB8AC3E}">
        <p14:creationId xmlns:p14="http://schemas.microsoft.com/office/powerpoint/2010/main" val="1493585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93AE1-CC82-4945-A58A-7D38486F063E}"/>
              </a:ext>
            </a:extLst>
          </p:cNvPr>
          <p:cNvSpPr>
            <a:spLocks noGrp="1"/>
          </p:cNvSpPr>
          <p:nvPr>
            <p:ph type="title"/>
          </p:nvPr>
        </p:nvSpPr>
        <p:spPr/>
        <p:txBody>
          <a:bodyPr/>
          <a:lstStyle/>
          <a:p>
            <a:r>
              <a:rPr lang="en-US" dirty="0"/>
              <a:t>Audit Stages and Requirements</a:t>
            </a:r>
          </a:p>
        </p:txBody>
      </p:sp>
      <p:sp>
        <p:nvSpPr>
          <p:cNvPr id="3" name="Slide Number Placeholder 2">
            <a:extLst>
              <a:ext uri="{FF2B5EF4-FFF2-40B4-BE49-F238E27FC236}">
                <a16:creationId xmlns:a16="http://schemas.microsoft.com/office/drawing/2014/main" id="{CA4368E3-4534-4B70-A57E-49171763058D}"/>
              </a:ext>
            </a:extLst>
          </p:cNvPr>
          <p:cNvSpPr>
            <a:spLocks noGrp="1"/>
          </p:cNvSpPr>
          <p:nvPr>
            <p:ph type="sldNum" sz="quarter" idx="12"/>
          </p:nvPr>
        </p:nvSpPr>
        <p:spPr/>
        <p:txBody>
          <a:bodyPr/>
          <a:lstStyle/>
          <a:p>
            <a:fld id="{6039E477-088D-487D-A482-1547B74FD154}" type="slidenum">
              <a:rPr lang="en-US" smtClean="0"/>
              <a:t>5</a:t>
            </a:fld>
            <a:endParaRPr lang="en-US"/>
          </a:p>
        </p:txBody>
      </p:sp>
      <p:graphicFrame>
        <p:nvGraphicFramePr>
          <p:cNvPr id="6" name="Content Placeholder 5">
            <a:extLst>
              <a:ext uri="{FF2B5EF4-FFF2-40B4-BE49-F238E27FC236}">
                <a16:creationId xmlns:a16="http://schemas.microsoft.com/office/drawing/2014/main" id="{6C020790-6BD1-4444-A580-2A94CA28FD22}"/>
              </a:ext>
            </a:extLst>
          </p:cNvPr>
          <p:cNvGraphicFramePr>
            <a:graphicFrameLocks noGrp="1"/>
          </p:cNvGraphicFramePr>
          <p:nvPr>
            <p:ph idx="1"/>
            <p:extLst>
              <p:ext uri="{D42A27DB-BD31-4B8C-83A1-F6EECF244321}">
                <p14:modId xmlns:p14="http://schemas.microsoft.com/office/powerpoint/2010/main" val="3630027685"/>
              </p:ext>
            </p:extLst>
          </p:nvPr>
        </p:nvGraphicFramePr>
        <p:xfrm>
          <a:off x="1071987" y="1207728"/>
          <a:ext cx="11285993" cy="53863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98D71375-6EFC-4B74-B989-96EC04D4A5B1}"/>
              </a:ext>
            </a:extLst>
          </p:cNvPr>
          <p:cNvSpPr txBox="1"/>
          <p:nvPr/>
        </p:nvSpPr>
        <p:spPr>
          <a:xfrm>
            <a:off x="1374615" y="1941755"/>
            <a:ext cx="1249379" cy="338554"/>
          </a:xfrm>
          <a:prstGeom prst="rect">
            <a:avLst/>
          </a:prstGeom>
          <a:noFill/>
        </p:spPr>
        <p:txBody>
          <a:bodyPr wrap="square" rtlCol="0">
            <a:spAutoFit/>
          </a:bodyPr>
          <a:lstStyle/>
          <a:p>
            <a:r>
              <a:rPr lang="en-US" sz="1600" b="1" dirty="0">
                <a:solidFill>
                  <a:schemeClr val="bg1"/>
                </a:solidFill>
              </a:rPr>
              <a:t>Pre - Audit</a:t>
            </a:r>
          </a:p>
        </p:txBody>
      </p:sp>
      <p:sp>
        <p:nvSpPr>
          <p:cNvPr id="8" name="TextBox 7">
            <a:extLst>
              <a:ext uri="{FF2B5EF4-FFF2-40B4-BE49-F238E27FC236}">
                <a16:creationId xmlns:a16="http://schemas.microsoft.com/office/drawing/2014/main" id="{140ED5F2-A8F8-4C18-B8DC-710EA26CFFEB}"/>
              </a:ext>
            </a:extLst>
          </p:cNvPr>
          <p:cNvSpPr txBox="1"/>
          <p:nvPr/>
        </p:nvSpPr>
        <p:spPr>
          <a:xfrm>
            <a:off x="1637166" y="3562368"/>
            <a:ext cx="1249379" cy="338554"/>
          </a:xfrm>
          <a:prstGeom prst="rect">
            <a:avLst/>
          </a:prstGeom>
          <a:noFill/>
        </p:spPr>
        <p:txBody>
          <a:bodyPr wrap="square" rtlCol="0">
            <a:spAutoFit/>
          </a:bodyPr>
          <a:lstStyle/>
          <a:p>
            <a:r>
              <a:rPr lang="en-US" sz="1600" b="1" dirty="0">
                <a:solidFill>
                  <a:schemeClr val="bg1"/>
                </a:solidFill>
              </a:rPr>
              <a:t>Audit</a:t>
            </a:r>
          </a:p>
        </p:txBody>
      </p:sp>
      <p:sp>
        <p:nvSpPr>
          <p:cNvPr id="9" name="TextBox 8">
            <a:extLst>
              <a:ext uri="{FF2B5EF4-FFF2-40B4-BE49-F238E27FC236}">
                <a16:creationId xmlns:a16="http://schemas.microsoft.com/office/drawing/2014/main" id="{A8D80124-97C1-4C6D-8A07-D20779307E15}"/>
              </a:ext>
            </a:extLst>
          </p:cNvPr>
          <p:cNvSpPr txBox="1"/>
          <p:nvPr/>
        </p:nvSpPr>
        <p:spPr>
          <a:xfrm>
            <a:off x="1999304" y="4787325"/>
            <a:ext cx="1377637" cy="323165"/>
          </a:xfrm>
          <a:prstGeom prst="rect">
            <a:avLst/>
          </a:prstGeom>
          <a:noFill/>
        </p:spPr>
        <p:txBody>
          <a:bodyPr wrap="square" rtlCol="0">
            <a:spAutoFit/>
          </a:bodyPr>
          <a:lstStyle/>
          <a:p>
            <a:r>
              <a:rPr lang="en-US" sz="1500" b="1" dirty="0">
                <a:solidFill>
                  <a:schemeClr val="bg1"/>
                </a:solidFill>
              </a:rPr>
              <a:t>Post - Audit</a:t>
            </a:r>
          </a:p>
        </p:txBody>
      </p:sp>
    </p:spTree>
    <p:extLst>
      <p:ext uri="{BB962C8B-B14F-4D97-AF65-F5344CB8AC3E}">
        <p14:creationId xmlns:p14="http://schemas.microsoft.com/office/powerpoint/2010/main" val="2928516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Methods Used to Evaluate Test Site Operations</a:t>
            </a:r>
          </a:p>
        </p:txBody>
      </p:sp>
      <p:sp>
        <p:nvSpPr>
          <p:cNvPr id="3" name="Slide Number Placeholder 2"/>
          <p:cNvSpPr>
            <a:spLocks noGrp="1"/>
          </p:cNvSpPr>
          <p:nvPr>
            <p:ph type="sldNum" sz="quarter" idx="12"/>
          </p:nvPr>
        </p:nvSpPr>
        <p:spPr/>
        <p:txBody>
          <a:bodyPr/>
          <a:lstStyle/>
          <a:p>
            <a:fld id="{E369AF87-F0F2-4821-9497-0DF5526E2B5D}" type="slidenum">
              <a:rPr lang="en-US" smtClean="0"/>
              <a:t>6</a:t>
            </a:fld>
            <a:endParaRPr lang="en-US" dirty="0"/>
          </a:p>
        </p:txBody>
      </p:sp>
      <p:sp>
        <p:nvSpPr>
          <p:cNvPr id="4" name="Text Placeholder 3">
            <a:extLst>
              <a:ext uri="{FF2B5EF4-FFF2-40B4-BE49-F238E27FC236}">
                <a16:creationId xmlns:a16="http://schemas.microsoft.com/office/drawing/2014/main" id="{B1C1DD5A-E08B-46FE-BBFC-82E6EB3C39C9}"/>
              </a:ext>
            </a:extLst>
          </p:cNvPr>
          <p:cNvSpPr>
            <a:spLocks noGrp="1"/>
          </p:cNvSpPr>
          <p:nvPr>
            <p:ph type="body" sz="quarter" idx="13"/>
          </p:nvPr>
        </p:nvSpPr>
        <p:spPr/>
        <p:txBody>
          <a:bodyPr/>
          <a:lstStyle/>
          <a:p>
            <a:endParaRPr lang="en-US"/>
          </a:p>
        </p:txBody>
      </p:sp>
      <p:graphicFrame>
        <p:nvGraphicFramePr>
          <p:cNvPr id="5" name="Content Placeholder 4"/>
          <p:cNvGraphicFramePr>
            <a:graphicFrameLocks noGrp="1"/>
          </p:cNvGraphicFramePr>
          <p:nvPr>
            <p:ph idx="1"/>
          </p:nvPr>
        </p:nvGraphicFramePr>
        <p:xfrm>
          <a:off x="257175" y="877888"/>
          <a:ext cx="11677650" cy="53863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02272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04B9933-C5DE-4220-8A80-0F9465A2CBC3}"/>
              </a:ext>
            </a:extLst>
          </p:cNvPr>
          <p:cNvSpPr txBox="1"/>
          <p:nvPr/>
        </p:nvSpPr>
        <p:spPr>
          <a:xfrm>
            <a:off x="3890025" y="1434676"/>
            <a:ext cx="8301975" cy="5355312"/>
          </a:xfrm>
          <a:prstGeom prst="rect">
            <a:avLst/>
          </a:prstGeom>
          <a:solidFill>
            <a:schemeClr val="bg1"/>
          </a:solid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5" name="Title 4"/>
          <p:cNvSpPr>
            <a:spLocks noGrp="1"/>
          </p:cNvSpPr>
          <p:nvPr>
            <p:ph type="title"/>
          </p:nvPr>
        </p:nvSpPr>
        <p:spPr/>
        <p:txBody>
          <a:bodyPr>
            <a:normAutofit/>
          </a:bodyPr>
          <a:lstStyle/>
          <a:p>
            <a:r>
              <a:rPr lang="en-US" dirty="0"/>
              <a:t>Key Information in Audit Report</a:t>
            </a:r>
          </a:p>
        </p:txBody>
      </p:sp>
      <p:sp>
        <p:nvSpPr>
          <p:cNvPr id="4" name="Slide Number Placeholder 3"/>
          <p:cNvSpPr>
            <a:spLocks noGrp="1"/>
          </p:cNvSpPr>
          <p:nvPr>
            <p:ph type="sldNum" sz="quarter" idx="12"/>
          </p:nvPr>
        </p:nvSpPr>
        <p:spPr/>
        <p:txBody>
          <a:bodyPr/>
          <a:lstStyle/>
          <a:p>
            <a:fld id="{E369AF87-F0F2-4821-9497-0DF5526E2B5D}" type="slidenum">
              <a:rPr lang="en-US" smtClean="0"/>
              <a:t>7</a:t>
            </a:fld>
            <a:endParaRPr lang="en-US" dirty="0"/>
          </a:p>
        </p:txBody>
      </p:sp>
      <p:sp>
        <p:nvSpPr>
          <p:cNvPr id="2" name="Text Placeholder 1">
            <a:extLst>
              <a:ext uri="{FF2B5EF4-FFF2-40B4-BE49-F238E27FC236}">
                <a16:creationId xmlns:a16="http://schemas.microsoft.com/office/drawing/2014/main" id="{0CA47FC9-5C4E-4F0C-AE93-49E837B662FE}"/>
              </a:ext>
            </a:extLst>
          </p:cNvPr>
          <p:cNvSpPr>
            <a:spLocks noGrp="1"/>
          </p:cNvSpPr>
          <p:nvPr>
            <p:ph type="body" sz="quarter" idx="13"/>
          </p:nvPr>
        </p:nvSpPr>
        <p:spPr/>
        <p:txBody>
          <a:bodyPr/>
          <a:lstStyle/>
          <a:p>
            <a:endParaRPr lang="en-US"/>
          </a:p>
        </p:txBody>
      </p:sp>
      <p:sp>
        <p:nvSpPr>
          <p:cNvPr id="6" name="Content Placeholder 5"/>
          <p:cNvSpPr>
            <a:spLocks noGrp="1"/>
          </p:cNvSpPr>
          <p:nvPr>
            <p:ph idx="1"/>
          </p:nvPr>
        </p:nvSpPr>
        <p:spPr>
          <a:xfrm>
            <a:off x="148914" y="1382665"/>
            <a:ext cx="11676888" cy="5385816"/>
          </a:xfrm>
        </p:spPr>
        <p:txBody>
          <a:bodyPr>
            <a:normAutofit/>
          </a:bodyPr>
          <a:lstStyle/>
          <a:p>
            <a:r>
              <a:rPr lang="en-US" sz="2000" dirty="0"/>
              <a:t>Site information</a:t>
            </a:r>
          </a:p>
          <a:p>
            <a:r>
              <a:rPr lang="en-US" sz="2000" dirty="0"/>
              <a:t>Date of audits</a:t>
            </a:r>
          </a:p>
          <a:p>
            <a:r>
              <a:rPr lang="en-US" sz="2000" dirty="0"/>
              <a:t>Overall performance</a:t>
            </a:r>
          </a:p>
          <a:p>
            <a:r>
              <a:rPr lang="en-US" sz="2000" dirty="0"/>
              <a:t>Best practices and deficiencies</a:t>
            </a:r>
          </a:p>
          <a:p>
            <a:r>
              <a:rPr lang="en-US" sz="2000" dirty="0"/>
              <a:t>Corrective actions</a:t>
            </a:r>
          </a:p>
          <a:p>
            <a:r>
              <a:rPr lang="en-US" sz="2000" dirty="0"/>
              <a:t>Timelines</a:t>
            </a:r>
          </a:p>
          <a:p>
            <a:r>
              <a:rPr lang="en-US" sz="2000" dirty="0"/>
              <a:t>Point of contact for follow up</a:t>
            </a:r>
          </a:p>
          <a:p>
            <a:r>
              <a:rPr lang="en-US" sz="2000" dirty="0"/>
              <a:t>Auditor(s) contact</a:t>
            </a:r>
          </a:p>
          <a:p>
            <a:endParaRPr lang="en-US" sz="2000" dirty="0"/>
          </a:p>
        </p:txBody>
      </p:sp>
      <p:pic>
        <p:nvPicPr>
          <p:cNvPr id="3" name="Picture 2">
            <a:extLst>
              <a:ext uri="{FF2B5EF4-FFF2-40B4-BE49-F238E27FC236}">
                <a16:creationId xmlns:a16="http://schemas.microsoft.com/office/drawing/2014/main" id="{56337687-A8D9-4A19-80BD-3A45362D4370}"/>
              </a:ext>
            </a:extLst>
          </p:cNvPr>
          <p:cNvPicPr>
            <a:picLocks noChangeAspect="1"/>
          </p:cNvPicPr>
          <p:nvPr/>
        </p:nvPicPr>
        <p:blipFill>
          <a:blip r:embed="rId2"/>
          <a:stretch>
            <a:fillRect/>
          </a:stretch>
        </p:blipFill>
        <p:spPr>
          <a:xfrm>
            <a:off x="3630407" y="1011983"/>
            <a:ext cx="8301975" cy="5117821"/>
          </a:xfrm>
          <a:prstGeom prst="rect">
            <a:avLst/>
          </a:prstGeom>
        </p:spPr>
      </p:pic>
    </p:spTree>
    <p:extLst>
      <p:ext uri="{BB962C8B-B14F-4D97-AF65-F5344CB8AC3E}">
        <p14:creationId xmlns:p14="http://schemas.microsoft.com/office/powerpoint/2010/main" val="166148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Dissemination of Audit Findings</a:t>
            </a:r>
          </a:p>
        </p:txBody>
      </p:sp>
      <p:sp>
        <p:nvSpPr>
          <p:cNvPr id="4" name="Slide Number Placeholder 3"/>
          <p:cNvSpPr>
            <a:spLocks noGrp="1"/>
          </p:cNvSpPr>
          <p:nvPr>
            <p:ph type="sldNum" sz="quarter" idx="12"/>
          </p:nvPr>
        </p:nvSpPr>
        <p:spPr/>
        <p:txBody>
          <a:bodyPr/>
          <a:lstStyle/>
          <a:p>
            <a:fld id="{E369AF87-F0F2-4821-9497-0DF5526E2B5D}" type="slidenum">
              <a:rPr lang="en-US" smtClean="0"/>
              <a:t>8</a:t>
            </a:fld>
            <a:endParaRPr lang="en-US" dirty="0"/>
          </a:p>
        </p:txBody>
      </p:sp>
      <p:sp>
        <p:nvSpPr>
          <p:cNvPr id="3" name="Content Placeholder 2"/>
          <p:cNvSpPr>
            <a:spLocks noGrp="1"/>
          </p:cNvSpPr>
          <p:nvPr>
            <p:ph idx="1"/>
          </p:nvPr>
        </p:nvSpPr>
        <p:spPr>
          <a:xfrm>
            <a:off x="257556" y="1412340"/>
            <a:ext cx="11676888" cy="4851461"/>
          </a:xfrm>
        </p:spPr>
        <p:txBody>
          <a:bodyPr vert="horz" lIns="91440" tIns="45720" rIns="91440" bIns="45720" rtlCol="0">
            <a:normAutofit/>
          </a:bodyPr>
          <a:lstStyle/>
          <a:p>
            <a:pPr marL="114300" indent="0">
              <a:buNone/>
            </a:pPr>
            <a:r>
              <a:rPr lang="en-US" sz="3200" dirty="0"/>
              <a:t>Information is provided to:</a:t>
            </a:r>
          </a:p>
          <a:p>
            <a:pPr lvl="1">
              <a:buFont typeface="Arial" panose="020B0604020202020204" pitchFamily="34" charset="0"/>
              <a:buChar char="•"/>
            </a:pPr>
            <a:r>
              <a:rPr lang="en-US" sz="2400" dirty="0"/>
              <a:t>NRL and Program coordinators</a:t>
            </a:r>
          </a:p>
          <a:p>
            <a:pPr lvl="1">
              <a:buFont typeface="Arial" panose="020B0604020202020204" pitchFamily="34" charset="0"/>
              <a:buChar char="•"/>
            </a:pPr>
            <a:r>
              <a:rPr lang="en-US" sz="2400" dirty="0"/>
              <a:t>Regional/District program coordinator</a:t>
            </a:r>
          </a:p>
          <a:p>
            <a:pPr lvl="1">
              <a:buFont typeface="Arial" panose="020B0604020202020204" pitchFamily="34" charset="0"/>
              <a:buChar char="•"/>
            </a:pPr>
            <a:r>
              <a:rPr lang="en-US" sz="2400" dirty="0"/>
              <a:t>Facility managers</a:t>
            </a:r>
          </a:p>
          <a:p>
            <a:pPr lvl="1">
              <a:buFont typeface="Arial" panose="020B0604020202020204" pitchFamily="34" charset="0"/>
              <a:buChar char="•"/>
            </a:pPr>
            <a:r>
              <a:rPr lang="en-US" sz="2400" dirty="0"/>
              <a:t>Quality Assurance officer</a:t>
            </a:r>
          </a:p>
          <a:p>
            <a:pPr lvl="1">
              <a:buFont typeface="Arial" panose="020B0604020202020204" pitchFamily="34" charset="0"/>
              <a:buChar char="•"/>
            </a:pPr>
            <a:r>
              <a:rPr lang="en-US" sz="2400" dirty="0"/>
              <a:t>Head of testing sites</a:t>
            </a:r>
          </a:p>
          <a:p>
            <a:pPr lvl="1">
              <a:buFont typeface="Arial" panose="020B0604020202020204" pitchFamily="34" charset="0"/>
              <a:buChar char="•"/>
            </a:pPr>
            <a:r>
              <a:rPr lang="en-US" sz="2400" dirty="0"/>
              <a:t>HIV rapid and recency testing sites personnel</a:t>
            </a:r>
          </a:p>
          <a:p>
            <a:pPr lvl="1">
              <a:buFont typeface="Arial" panose="020B0604020202020204" pitchFamily="34" charset="0"/>
              <a:buChar char="•"/>
            </a:pPr>
            <a:r>
              <a:rPr lang="en-US" sz="2400" dirty="0"/>
              <a:t>Implementing partners</a:t>
            </a:r>
          </a:p>
          <a:p>
            <a:pPr lvl="1"/>
            <a:endParaRPr lang="en-US" sz="1800" dirty="0"/>
          </a:p>
          <a:p>
            <a:pPr lvl="1"/>
            <a:endParaRPr lang="en-US" sz="1800" dirty="0"/>
          </a:p>
          <a:p>
            <a:pPr lvl="1"/>
            <a:endParaRPr lang="en-US" sz="1800" dirty="0"/>
          </a:p>
          <a:p>
            <a:pPr lvl="1"/>
            <a:endParaRPr lang="en-US" sz="1800" dirty="0"/>
          </a:p>
        </p:txBody>
      </p:sp>
    </p:spTree>
    <p:extLst>
      <p:ext uri="{BB962C8B-B14F-4D97-AF65-F5344CB8AC3E}">
        <p14:creationId xmlns:p14="http://schemas.microsoft.com/office/powerpoint/2010/main" val="1788388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chorCtr="0">
            <a:normAutofit/>
          </a:bodyPr>
          <a:lstStyle/>
          <a:p>
            <a:r>
              <a:rPr lang="en-US" dirty="0"/>
              <a:t>Key Messages on Audit Process</a:t>
            </a:r>
          </a:p>
        </p:txBody>
      </p:sp>
      <p:sp>
        <p:nvSpPr>
          <p:cNvPr id="3" name="Content Placeholder 2"/>
          <p:cNvSpPr>
            <a:spLocks noGrp="1"/>
          </p:cNvSpPr>
          <p:nvPr>
            <p:ph idx="1"/>
          </p:nvPr>
        </p:nvSpPr>
        <p:spPr>
          <a:xfrm>
            <a:off x="257556" y="1000650"/>
            <a:ext cx="11676888" cy="5634326"/>
          </a:xfrm>
        </p:spPr>
        <p:txBody>
          <a:bodyPr>
            <a:normAutofit/>
          </a:bodyPr>
          <a:lstStyle/>
          <a:p>
            <a:r>
              <a:rPr lang="en-US" dirty="0"/>
              <a:t>Collaboration</a:t>
            </a:r>
          </a:p>
          <a:p>
            <a:pPr lvl="1"/>
            <a:r>
              <a:rPr lang="en-US" dirty="0"/>
              <a:t>CDC country teams, MOH and implementing partners </a:t>
            </a:r>
          </a:p>
          <a:p>
            <a:pPr lvl="1"/>
            <a:r>
              <a:rPr lang="en-US" dirty="0"/>
              <a:t>Role of key stakeholders in the process</a:t>
            </a:r>
          </a:p>
          <a:p>
            <a:r>
              <a:rPr lang="en-US" dirty="0"/>
              <a:t>Building on existing site audit implementation</a:t>
            </a:r>
          </a:p>
          <a:p>
            <a:r>
              <a:rPr lang="en-US" dirty="0"/>
              <a:t>Knowledge</a:t>
            </a:r>
          </a:p>
          <a:p>
            <a:pPr lvl="1"/>
            <a:r>
              <a:rPr lang="en-US" dirty="0"/>
              <a:t>National guidelines and study protocol</a:t>
            </a:r>
          </a:p>
          <a:p>
            <a:pPr lvl="1"/>
            <a:r>
              <a:rPr lang="en-US" dirty="0"/>
              <a:t>Procedures on safety, testing, documentation, etc.</a:t>
            </a:r>
          </a:p>
          <a:p>
            <a:r>
              <a:rPr lang="en-US" dirty="0"/>
              <a:t>Approach</a:t>
            </a:r>
          </a:p>
          <a:p>
            <a:pPr lvl="1"/>
            <a:r>
              <a:rPr lang="en-US" dirty="0"/>
              <a:t>Making the site staff comfortable at the start of your visit so they are more open and receptive</a:t>
            </a:r>
          </a:p>
          <a:p>
            <a:pPr lvl="1"/>
            <a:r>
              <a:rPr lang="en-US" dirty="0"/>
              <a:t>Emphasize the purpose of the audit is not for disciplinary action but for continuous quality improvement</a:t>
            </a:r>
          </a:p>
          <a:p>
            <a:pPr lvl="1"/>
            <a:r>
              <a:rPr lang="en-US" dirty="0"/>
              <a:t>Be respectful – the tone you use when providing feedback is important</a:t>
            </a:r>
          </a:p>
          <a:p>
            <a:pPr marL="0" lvl="1" indent="0">
              <a:spcBef>
                <a:spcPts val="1000"/>
              </a:spcBef>
              <a:buNone/>
            </a:pPr>
            <a:endParaRPr lang="en-US" sz="2800" dirty="0"/>
          </a:p>
          <a:p>
            <a:pPr marL="457200" lvl="1" indent="0">
              <a:buNone/>
            </a:pPr>
            <a:endParaRPr lang="en-US" dirty="0"/>
          </a:p>
        </p:txBody>
      </p:sp>
    </p:spTree>
    <p:extLst>
      <p:ext uri="{BB962C8B-B14F-4D97-AF65-F5344CB8AC3E}">
        <p14:creationId xmlns:p14="http://schemas.microsoft.com/office/powerpoint/2010/main" val="3220681700"/>
      </p:ext>
    </p:extLst>
  </p:cSld>
  <p:clrMapOvr>
    <a:masterClrMapping/>
  </p:clrMapOvr>
</p:sld>
</file>

<file path=ppt/theme/theme1.xml><?xml version="1.0" encoding="utf-8"?>
<a:theme xmlns:a="http://schemas.openxmlformats.org/drawingml/2006/main" name="Office Theme">
  <a:themeElements>
    <a:clrScheme name="DGHT">
      <a:dk1>
        <a:sysClr val="windowText" lastClr="000000"/>
      </a:dk1>
      <a:lt1>
        <a:sysClr val="window" lastClr="FFFFFF"/>
      </a:lt1>
      <a:dk2>
        <a:srgbClr val="4B94DD"/>
      </a:dk2>
      <a:lt2>
        <a:srgbClr val="D5E6F7"/>
      </a:lt2>
      <a:accent1>
        <a:srgbClr val="005EAA"/>
      </a:accent1>
      <a:accent2>
        <a:srgbClr val="4B94DD"/>
      </a:accent2>
      <a:accent3>
        <a:srgbClr val="B81020"/>
      </a:accent3>
      <a:accent4>
        <a:srgbClr val="FF6D82"/>
      </a:accent4>
      <a:accent5>
        <a:srgbClr val="7F7F7F"/>
      </a:accent5>
      <a:accent6>
        <a:srgbClr val="3E3E3E"/>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GHT_PPT_Template_20190628" id="{C7034DAD-71F0-4ABA-B46B-1D1BBB847606}" vid="{4C2CA131-0FCC-40C8-9334-FB741BBD42E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1298</TotalTime>
  <Words>943</Words>
  <Application>Microsoft Office PowerPoint</Application>
  <PresentationFormat>Widescreen</PresentationFormat>
  <Paragraphs>167</Paragraphs>
  <Slides>14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Bodoni MT</vt:lpstr>
      <vt:lpstr>Calibri</vt:lpstr>
      <vt:lpstr>Calibri Light</vt:lpstr>
      <vt:lpstr>Courier New</vt:lpstr>
      <vt:lpstr>Wingdings</vt:lpstr>
      <vt:lpstr>Office Theme</vt:lpstr>
      <vt:lpstr>Introduction to Site Audits</vt:lpstr>
      <vt:lpstr>Content Overview</vt:lpstr>
      <vt:lpstr>Basic Terms</vt:lpstr>
      <vt:lpstr>Purpose of an Audit</vt:lpstr>
      <vt:lpstr>Audit Stages and Requirements</vt:lpstr>
      <vt:lpstr>Methods Used to Evaluate Test Site Operations</vt:lpstr>
      <vt:lpstr>Key Information in Audit Report</vt:lpstr>
      <vt:lpstr>Dissemination of Audit Findings</vt:lpstr>
      <vt:lpstr>Key Messages on Audit Process</vt:lpstr>
      <vt:lpstr>Key Messages on Audit Process cont’d</vt:lpstr>
      <vt:lpstr>Implementing Corrective Action</vt:lpstr>
      <vt:lpstr>Take Home Messages</vt:lpstr>
      <vt:lpstr>Review</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Stepwise Process for Improving the Quality of Rapid and Recency Testing (SPI-RRT)</dc:title>
  <dc:creator>Jackson, Keisha G. (CDC/DDPHSIS/CGH/DGHT)</dc:creator>
  <cp:lastModifiedBy>Jackson, Keisha G. (CDC/DDPHSIS/CGH/OD)</cp:lastModifiedBy>
  <cp:revision>85</cp:revision>
  <dcterms:created xsi:type="dcterms:W3CDTF">2020-03-17T15:40:49Z</dcterms:created>
  <dcterms:modified xsi:type="dcterms:W3CDTF">2022-12-30T20:38:21Z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2020-12-07T15:53:04Z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3a5920a8-d6f1-4f71-b110-d022799de0d5</vt:lpwstr>
  </property>
  <property fmtid="{D5CDD505-2E9C-101B-9397-08002B2CF9AE}" pid="8" name="MSIP_Label_7b94a7b8-f06c-4dfe-bdcc-9b548fd58c31_ContentBits">
    <vt:lpwstr>0</vt:lpwstr>
  </property>
</Properties>
</file>